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dc194d1073c49d8" /><Relationship Type="http://schemas.openxmlformats.org/officeDocument/2006/relationships/extended-properties" Target="/docProps/app.xml" Id="R0ef62d468d0e4088" /><Relationship Type="http://schemas.openxmlformats.org/officeDocument/2006/relationships/officeDocument" Target="/ppt/presentation.xml" Id="R533735ab275a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987e0731d46b9"/>
  </p:sldMasterIdLst>
  <p:notesMasterIdLst>
    <p:notesMasterId xmlns:r="http://schemas.openxmlformats.org/officeDocument/2006/relationships" r:id="Rc3610eedb1ff48ea"/>
  </p:notesMasterIdLst>
  <p:sldIdLst>
    <p:sldId xmlns:r="http://schemas.openxmlformats.org/officeDocument/2006/relationships" id="256" r:id="R6a75377b204244bd"/>
    <p:sldId xmlns:r="http://schemas.openxmlformats.org/officeDocument/2006/relationships" id="257" r:id="R156c4022658a4735"/>
    <p:sldId xmlns:r="http://schemas.openxmlformats.org/officeDocument/2006/relationships" id="258" r:id="Re501eabc88084587"/>
    <p:sldId xmlns:r="http://schemas.openxmlformats.org/officeDocument/2006/relationships" id="259" r:id="R923af3924b534d28"/>
    <p:sldId xmlns:r="http://schemas.openxmlformats.org/officeDocument/2006/relationships" id="260" r:id="R4a464e11f4a74543"/>
    <p:sldId xmlns:r="http://schemas.openxmlformats.org/officeDocument/2006/relationships" id="261" r:id="R171d03e760d748c0"/>
  </p:sldIdLst>
  <p:sldSz cx="7562850" cy="10696575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61ab5568d5044f5" /><Relationship Type="http://schemas.openxmlformats.org/officeDocument/2006/relationships/slideMaster" Target="/ppt/slideMasters/slideMaster1.xml" Id="Rcf2987e0731d46b9" /><Relationship Type="http://schemas.openxmlformats.org/officeDocument/2006/relationships/notesMaster" Target="/ppt/notesMasters/notesMaster1.xml" Id="Rc3610eedb1ff48ea" /><Relationship Type="http://schemas.openxmlformats.org/officeDocument/2006/relationships/presProps" Target="/ppt/presProps.xml" Id="R7b29e4b49eda4b9a" /><Relationship Type="http://schemas.openxmlformats.org/officeDocument/2006/relationships/tableStyles" Target="/ppt/tableStyles.xml" Id="R4e8dd7392b32455c" /><Relationship Type="http://schemas.openxmlformats.org/officeDocument/2006/relationships/slide" Target="/ppt/slides/slide1.xml" Id="R6a75377b204244bd" /><Relationship Type="http://schemas.openxmlformats.org/officeDocument/2006/relationships/slide" Target="/ppt/slides/slide2.xml" Id="R156c4022658a4735" /><Relationship Type="http://schemas.openxmlformats.org/officeDocument/2006/relationships/slide" Target="/ppt/slides/slide3.xml" Id="Re501eabc88084587" /><Relationship Type="http://schemas.openxmlformats.org/officeDocument/2006/relationships/slide" Target="/ppt/slides/slide4.xml" Id="R923af3924b534d28" /><Relationship Type="http://schemas.openxmlformats.org/officeDocument/2006/relationships/slide" Target="/ppt/slides/slide5.xml" Id="R4a464e11f4a74543" /><Relationship Type="http://schemas.openxmlformats.org/officeDocument/2006/relationships/slide" Target="/ppt/slides/slide6.xml" Id="R171d03e760d748c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16dbe84f27d426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9287629463a4193" /><Relationship Type="http://schemas.openxmlformats.org/officeDocument/2006/relationships/notesMaster" Target="/ppt/notesMasters/notesMaster1.xml" Id="R3dced222691e4fb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2114e35e3564fc5" /><Relationship Type="http://schemas.openxmlformats.org/officeDocument/2006/relationships/notesMaster" Target="/ppt/notesMasters/notesMaster1.xml" Id="R9ffd3c3500cc457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7d2ca3b7c194489" /><Relationship Type="http://schemas.openxmlformats.org/officeDocument/2006/relationships/notesMaster" Target="/ppt/notesMasters/notesMaster1.xml" Id="Rd235c4fe45f847c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df3fb7d9cf54d4a" /><Relationship Type="http://schemas.openxmlformats.org/officeDocument/2006/relationships/notesMaster" Target="/ppt/notesMasters/notesMaster1.xml" Id="R3676446c94a642c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0c5c06d212e499f" /><Relationship Type="http://schemas.openxmlformats.org/officeDocument/2006/relationships/notesMaster" Target="/ppt/notesMasters/notesMaster1.xml" Id="R44d337a39cf6458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4fa5b71c44c4dce" /><Relationship Type="http://schemas.openxmlformats.org/officeDocument/2006/relationships/notesMaster" Target="/ppt/notesMasters/notesMaster1.xml" Id="R437423121e6e489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Layout reference: user-provided Copy of Brooker Visual Timetable 2024 - 2025.pdf.</a:t>
            </a:r>
          </a:p>
          <a:p xmlns:a="http://schemas.openxmlformats.org/drawingml/2006/main">
            <a:r>
              <a:t>Symbols: user-provided School Visual Timetable.pdf; selected only where they match the My Journey Week 1 plan.</a:t>
            </a:r>
          </a:p>
          <a:p xmlns:a="http://schemas.openxmlformats.org/drawingml/2006/main">
            <a:r>
              <a:t>Curriculum: My Journey Year 1, Unit 1 - I Belong, Week 1 - My Voice and Access.</a:t>
            </a:r>
          </a:p>
          <a:p xmlns:a="http://schemas.openxmlformats.org/drawingml/2006/main">
            <a:r>
              <a:t>Learning Model: https://myjourneycurriculum.com/framework.</a:t>
            </a:r>
          </a:p>
          <a:p xmlns:a="http://schemas.openxmlformats.org/drawingml/2006/main">
            <a:r>
              <a:t>This slide adapts the supplied weekly grid format for the five-day My Journey Week 1 rhythm.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Layout reference: user-provided Copy of Brooker Visual Timetable 2024 - 2025.pdf.</a:t>
            </a:r>
          </a:p>
          <a:p xmlns:a="http://schemas.openxmlformats.org/drawingml/2006/main">
            <a:r>
              <a:t>Symbols: user-provided School Visual Timetable.pdf; selected only where they match the My Journey Week 1 plan.</a:t>
            </a:r>
          </a:p>
          <a:p xmlns:a="http://schemas.openxmlformats.org/drawingml/2006/main">
            <a:r>
              <a:t>Curriculum: My Journey Year 1, Unit 1 - I Belong, Week 1 - My Voice and Access.</a:t>
            </a:r>
          </a:p>
          <a:p xmlns:a="http://schemas.openxmlformats.org/drawingml/2006/main">
            <a:r>
              <a:t>Learning Model: https://myjourneycurriculum.com/framework.</a:t>
            </a:r>
          </a:p>
          <a:p xmlns:a="http://schemas.openxmlformats.org/drawingml/2006/main">
            <a:r>
              <a:t>Daily low-load view for Monday, aligned with Session 1 • Communication in action.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Layout reference: user-provided Copy of Brooker Visual Timetable 2024 - 2025.pdf.</a:t>
            </a:r>
          </a:p>
          <a:p xmlns:a="http://schemas.openxmlformats.org/drawingml/2006/main">
            <a:r>
              <a:t>Symbols: user-provided School Visual Timetable.pdf; selected only where they match the My Journey Week 1 plan.</a:t>
            </a:r>
          </a:p>
          <a:p xmlns:a="http://schemas.openxmlformats.org/drawingml/2006/main">
            <a:r>
              <a:t>Curriculum: My Journey Year 1, Unit 1 - I Belong, Week 1 - My Voice and Access.</a:t>
            </a:r>
          </a:p>
          <a:p xmlns:a="http://schemas.openxmlformats.org/drawingml/2006/main">
            <a:r>
              <a:t>Learning Model: https://myjourneycurriculum.com/framework.</a:t>
            </a:r>
          </a:p>
          <a:p xmlns:a="http://schemas.openxmlformats.org/drawingml/2006/main">
            <a:r>
              <a:t>Daily low-load view for Tuesday, aligned with Session 2 • My messages matter.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Layout reference: user-provided Copy of Brooker Visual Timetable 2024 - 2025.pdf.</a:t>
            </a:r>
          </a:p>
          <a:p xmlns:a="http://schemas.openxmlformats.org/drawingml/2006/main">
            <a:r>
              <a:t>Symbols: user-provided School Visual Timetable.pdf; selected only where they match the My Journey Week 1 plan.</a:t>
            </a:r>
          </a:p>
          <a:p xmlns:a="http://schemas.openxmlformats.org/drawingml/2006/main">
            <a:r>
              <a:t>Curriculum: My Journey Year 1, Unit 1 - I Belong, Week 1 - My Voice and Access.</a:t>
            </a:r>
          </a:p>
          <a:p xmlns:a="http://schemas.openxmlformats.org/drawingml/2006/main">
            <a:r>
              <a:t>Learning Model: https://myjourneycurriculum.com/framework.</a:t>
            </a:r>
          </a:p>
          <a:p xmlns:a="http://schemas.openxmlformats.org/drawingml/2006/main">
            <a:r>
              <a:t>Daily low-load view for Wednesday, aligned with Session 3 • Communication Quest.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Layout reference: user-provided Copy of Brooker Visual Timetable 2024 - 2025.pdf.</a:t>
            </a:r>
          </a:p>
          <a:p xmlns:a="http://schemas.openxmlformats.org/drawingml/2006/main">
            <a:r>
              <a:t>Symbols: user-provided School Visual Timetable.pdf; selected only where they match the My Journey Week 1 plan.</a:t>
            </a:r>
          </a:p>
          <a:p xmlns:a="http://schemas.openxmlformats.org/drawingml/2006/main">
            <a:r>
              <a:t>Curriculum: My Journey Year 1, Unit 1 - I Belong, Week 1 - My Voice and Access.</a:t>
            </a:r>
          </a:p>
          <a:p xmlns:a="http://schemas.openxmlformats.org/drawingml/2006/main">
            <a:r>
              <a:t>Learning Model: https://myjourneycurriculum.com/framework.</a:t>
            </a:r>
          </a:p>
          <a:p xmlns:a="http://schemas.openxmlformats.org/drawingml/2006/main">
            <a:r>
              <a:t>Daily low-load view for Thursday, aligned with Session 4 • Access tools help me participate.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Layout reference: user-provided Copy of Brooker Visual Timetable 2024 - 2025.pdf.</a:t>
            </a:r>
          </a:p>
          <a:p xmlns:a="http://schemas.openxmlformats.org/drawingml/2006/main">
            <a:r>
              <a:t>Symbols: user-provided School Visual Timetable.pdf; selected only where they match the My Journey Week 1 plan.</a:t>
            </a:r>
          </a:p>
          <a:p xmlns:a="http://schemas.openxmlformats.org/drawingml/2006/main">
            <a:r>
              <a:t>Curriculum: My Journey Year 1, Unit 1 - I Belong, Week 1 - My Voice and Access.</a:t>
            </a:r>
          </a:p>
          <a:p xmlns:a="http://schemas.openxmlformats.org/drawingml/2006/main">
            <a:r>
              <a:t>Learning Model: https://myjourneycurriculum.com/framework.</a:t>
            </a:r>
          </a:p>
          <a:p xmlns:a="http://schemas.openxmlformats.org/drawingml/2006/main">
            <a:r>
              <a:t>Daily low-load view for Friday, aligned with Session 5 • My reliable-response profile.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ad718402b49c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e2bf0808ed640de" /><Relationship Type="http://schemas.openxmlformats.org/officeDocument/2006/relationships/slideLayout" Target="/ppt/slideLayouts/slideLayout1.xml" Id="Rde97dcae221e483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7dcae221e483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85660f0a3448c" /><Relationship Type="http://schemas.openxmlformats.org/officeDocument/2006/relationships/image" Target="/ppt/media/image.png" Id="R0989194a34194010" /><Relationship Type="http://schemas.openxmlformats.org/officeDocument/2006/relationships/image" Target="/ppt/media/image2.png" Id="R2df30c2632f04d82" /><Relationship Type="http://schemas.openxmlformats.org/officeDocument/2006/relationships/image" Target="/ppt/media/image3.png" Id="R51055691bf104cb5" /><Relationship Type="http://schemas.openxmlformats.org/officeDocument/2006/relationships/image" Target="/ppt/media/image4.png" Id="Rd88c29221782409b" /><Relationship Type="http://schemas.openxmlformats.org/officeDocument/2006/relationships/image" Target="/ppt/media/image5.png" Id="R22b621b7bec74759" /><Relationship Type="http://schemas.openxmlformats.org/officeDocument/2006/relationships/image" Target="/ppt/media/image6.png" Id="R4f1521926ca54a16" /><Relationship Type="http://schemas.openxmlformats.org/officeDocument/2006/relationships/image" Target="/ppt/media/image7.png" Id="R047d61525f0941fe" /><Relationship Type="http://schemas.openxmlformats.org/officeDocument/2006/relationships/image" Target="/ppt/media/image8.png" Id="R7d757dc7b0f0478c" /><Relationship Type="http://schemas.openxmlformats.org/officeDocument/2006/relationships/image" Target="/ppt/media/image9.png" Id="R17e9b7d9fbf6411c" /><Relationship Type="http://schemas.openxmlformats.org/officeDocument/2006/relationships/image" Target="/ppt/media/image10.png" Id="Raa55dc05822a488a" /><Relationship Type="http://schemas.openxmlformats.org/officeDocument/2006/relationships/image" Target="/ppt/media/image11.png" Id="R228057f45e7a4193" /><Relationship Type="http://schemas.openxmlformats.org/officeDocument/2006/relationships/image" Target="/ppt/media/image12.png" Id="Rf1366b1d7d3f4265" /><Relationship Type="http://schemas.openxmlformats.org/officeDocument/2006/relationships/image" Target="/ppt/media/image13.png" Id="Rd3b797380dc94a1c" /><Relationship Type="http://schemas.openxmlformats.org/officeDocument/2006/relationships/image" Target="/ppt/media/image14.png" Id="Rbf3b9af97f4140d9" /><Relationship Type="http://schemas.openxmlformats.org/officeDocument/2006/relationships/image" Target="/ppt/media/image15.png" Id="Refd722111a34493f" /><Relationship Type="http://schemas.openxmlformats.org/officeDocument/2006/relationships/image" Target="/ppt/media/image16.png" Id="Rf3e6327d48de451a" /><Relationship Type="http://schemas.openxmlformats.org/officeDocument/2006/relationships/image" Target="/ppt/media/image17.png" Id="Rea283d69c5814a86" /><Relationship Type="http://schemas.openxmlformats.org/officeDocument/2006/relationships/image" Target="/ppt/media/image18.png" Id="Rdd3b338edd4c49fc" /><Relationship Type="http://schemas.openxmlformats.org/officeDocument/2006/relationships/image" Target="/ppt/media/image19.png" Id="Rfc9596fb79b74cf9" /><Relationship Type="http://schemas.openxmlformats.org/officeDocument/2006/relationships/image" Target="/ppt/media/image20.png" Id="R0c752791bcac467e" /><Relationship Type="http://schemas.openxmlformats.org/officeDocument/2006/relationships/image" Target="/ppt/media/image21.png" Id="Rfb4d4d487612480f" /><Relationship Type="http://schemas.openxmlformats.org/officeDocument/2006/relationships/image" Target="/ppt/media/image22.png" Id="R19419a9340734327" /><Relationship Type="http://schemas.openxmlformats.org/officeDocument/2006/relationships/image" Target="/ppt/media/image23.png" Id="R7f92d77b501a4920" /><Relationship Type="http://schemas.openxmlformats.org/officeDocument/2006/relationships/image" Target="/ppt/media/image24.png" Id="Rbc79599372224403" /><Relationship Type="http://schemas.openxmlformats.org/officeDocument/2006/relationships/image" Target="/ppt/media/image25.png" Id="R424cb9eeaa874882" /><Relationship Type="http://schemas.openxmlformats.org/officeDocument/2006/relationships/image" Target="/ppt/media/image26.png" Id="R22025d5da8d34a8a" /><Relationship Type="http://schemas.openxmlformats.org/officeDocument/2006/relationships/image" Target="/ppt/media/image27.png" Id="R4886aac6a7064b4f" /><Relationship Type="http://schemas.openxmlformats.org/officeDocument/2006/relationships/image" Target="/ppt/media/image28.png" Id="Rd366635ad2fd4d99" /><Relationship Type="http://schemas.openxmlformats.org/officeDocument/2006/relationships/image" Target="/ppt/media/image29.png" Id="R0443bb53de1243a0" /><Relationship Type="http://schemas.openxmlformats.org/officeDocument/2006/relationships/image" Target="/ppt/media/image30.png" Id="R99a129a877a246fc" /><Relationship Type="http://schemas.openxmlformats.org/officeDocument/2006/relationships/image" Target="/ppt/media/image31.png" Id="Rbdbcef411857459b" /><Relationship Type="http://schemas.openxmlformats.org/officeDocument/2006/relationships/image" Target="/ppt/media/image32.png" Id="R4a1a4c740a504948" /><Relationship Type="http://schemas.openxmlformats.org/officeDocument/2006/relationships/image" Target="/ppt/media/image33.png" Id="Re1ca214b5cfc48ab" /><Relationship Type="http://schemas.openxmlformats.org/officeDocument/2006/relationships/image" Target="/ppt/media/image34.png" Id="Rc46bcc1172c24a2d" /><Relationship Type="http://schemas.openxmlformats.org/officeDocument/2006/relationships/image" Target="/ppt/media/image35.png" Id="R9ae86f30895a49f4" /><Relationship Type="http://schemas.openxmlformats.org/officeDocument/2006/relationships/image" Target="/ppt/media/image36.png" Id="R0546786962ff4fcf" /><Relationship Type="http://schemas.openxmlformats.org/officeDocument/2006/relationships/image" Target="/ppt/media/image37.png" Id="R487cb6082a5747a5" /><Relationship Type="http://schemas.openxmlformats.org/officeDocument/2006/relationships/image" Target="/ppt/media/image38.png" Id="R7dacb617bfbc4418" /><Relationship Type="http://schemas.openxmlformats.org/officeDocument/2006/relationships/image" Target="/ppt/media/image39.png" Id="Rd9985b0519ad40ea" /><Relationship Type="http://schemas.openxmlformats.org/officeDocument/2006/relationships/image" Target="/ppt/media/image40.png" Id="R6f81253290004ae8" /><Relationship Type="http://schemas.openxmlformats.org/officeDocument/2006/relationships/image" Target="/ppt/media/image41.png" Id="R33fa3259cfe641dc" /><Relationship Type="http://schemas.openxmlformats.org/officeDocument/2006/relationships/image" Target="/ppt/media/image42.png" Id="Rf58aee345f4e4569" /><Relationship Type="http://schemas.openxmlformats.org/officeDocument/2006/relationships/image" Target="/ppt/media/image43.png" Id="R80a08844f55f4326" /><Relationship Type="http://schemas.openxmlformats.org/officeDocument/2006/relationships/image" Target="/ppt/media/image44.png" Id="R7327c2dd82944e8b" /><Relationship Type="http://schemas.openxmlformats.org/officeDocument/2006/relationships/image" Target="/ppt/media/image45.png" Id="R2ef5038c5ef548e8" /><Relationship Type="http://schemas.openxmlformats.org/officeDocument/2006/relationships/image" Target="/ppt/media/image46.png" Id="Rf2fddf80e2b24d1b" /><Relationship Type="http://schemas.openxmlformats.org/officeDocument/2006/relationships/image" Target="/ppt/media/image47.png" Id="Rd4f6797135874ad0" /><Relationship Type="http://schemas.openxmlformats.org/officeDocument/2006/relationships/image" Target="/ppt/media/image48.png" Id="R7d7065795ba2474d" /><Relationship Type="http://schemas.openxmlformats.org/officeDocument/2006/relationships/image" Target="/ppt/media/image49.png" Id="R75b9ee3a4a9e47df" /><Relationship Type="http://schemas.openxmlformats.org/officeDocument/2006/relationships/image" Target="/ppt/media/image50.png" Id="Rf5242f9f7b074102" /><Relationship Type="http://schemas.openxmlformats.org/officeDocument/2006/relationships/image" Target="/ppt/media/image51.png" Id="Rbaa9ef636c594561" /><Relationship Type="http://schemas.openxmlformats.org/officeDocument/2006/relationships/image" Target="/ppt/media/image52.png" Id="Rb3da344a239643ca" /><Relationship Type="http://schemas.openxmlformats.org/officeDocument/2006/relationships/image" Target="/ppt/media/image53.png" Id="R00422f787fb94146" /><Relationship Type="http://schemas.openxmlformats.org/officeDocument/2006/relationships/image" Target="/ppt/media/image54.png" Id="R7ec238669fb441a6" /><Relationship Type="http://schemas.openxmlformats.org/officeDocument/2006/relationships/image" Target="/ppt/media/image55.png" Id="R8f99af40fae7498f" /><Relationship Type="http://schemas.openxmlformats.org/officeDocument/2006/relationships/image" Target="/ppt/media/image56.png" Id="R2db6b9b2d19140a9" /><Relationship Type="http://schemas.openxmlformats.org/officeDocument/2006/relationships/image" Target="/ppt/media/image57.png" Id="R5f9555d1676d4203" /><Relationship Type="http://schemas.openxmlformats.org/officeDocument/2006/relationships/image" Target="/ppt/media/image58.png" Id="R76f5564d25d744ae" /><Relationship Type="http://schemas.openxmlformats.org/officeDocument/2006/relationships/image" Target="/ppt/media/image59.png" Id="R6aceacfe09f54348" /><Relationship Type="http://schemas.openxmlformats.org/officeDocument/2006/relationships/image" Target="/ppt/media/image60.png" Id="Rdb93a007e6cd4932" /><Relationship Type="http://schemas.openxmlformats.org/officeDocument/2006/relationships/image" Target="/ppt/media/image61.png" Id="R000a8f9d1f7b414c" /><Relationship Type="http://schemas.openxmlformats.org/officeDocument/2006/relationships/image" Target="/ppt/media/image62.png" Id="R52392bdb3efc4ced" /><Relationship Type="http://schemas.openxmlformats.org/officeDocument/2006/relationships/image" Target="/ppt/media/image63.png" Id="R3e09ed0604d147f8" /><Relationship Type="http://schemas.openxmlformats.org/officeDocument/2006/relationships/image" Target="/ppt/media/image64.png" Id="R543ca5102dc94540" /><Relationship Type="http://schemas.openxmlformats.org/officeDocument/2006/relationships/image" Target="/ppt/media/image65.png" Id="R21510bfd2e874270" /><Relationship Type="http://schemas.openxmlformats.org/officeDocument/2006/relationships/image" Target="/ppt/media/image66.png" Id="Rfd5e1b1aae9142b2" /><Relationship Type="http://schemas.openxmlformats.org/officeDocument/2006/relationships/image" Target="/ppt/media/image67.png" Id="Rf8b7f25e686f4010" /><Relationship Type="http://schemas.openxmlformats.org/officeDocument/2006/relationships/image" Target="/ppt/media/image68.png" Id="R724422ab3fd344cb" /><Relationship Type="http://schemas.openxmlformats.org/officeDocument/2006/relationships/image" Target="/ppt/media/image69.png" Id="Rb39f17ad47da4ef9" /><Relationship Type="http://schemas.openxmlformats.org/officeDocument/2006/relationships/image" Target="/ppt/media/image70.png" Id="R60f56a74d7aa4510" /><Relationship Type="http://schemas.openxmlformats.org/officeDocument/2006/relationships/image" Target="/ppt/media/image71.png" Id="Ra0e44d347715482a" /><Relationship Type="http://schemas.openxmlformats.org/officeDocument/2006/relationships/image" Target="/ppt/media/image72.png" Id="R0901a6990afc41e6" /><Relationship Type="http://schemas.openxmlformats.org/officeDocument/2006/relationships/image" Target="/ppt/media/image73.png" Id="R0453f695184942cb" /><Relationship Type="http://schemas.openxmlformats.org/officeDocument/2006/relationships/image" Target="/ppt/media/image74.png" Id="Rb64a229b9ccb40f7" /><Relationship Type="http://schemas.openxmlformats.org/officeDocument/2006/relationships/image" Target="/ppt/media/image75.png" Id="Rfa95683caa754c27" /><Relationship Type="http://schemas.openxmlformats.org/officeDocument/2006/relationships/image" Target="/ppt/media/image76.png" Id="R6eb4fc5b1e644c5c" /><Relationship Type="http://schemas.openxmlformats.org/officeDocument/2006/relationships/image" Target="/ppt/media/image77.png" Id="R3cb21cb6c0244849" /><Relationship Type="http://schemas.openxmlformats.org/officeDocument/2006/relationships/image" Target="/ppt/media/image78.png" Id="R28dcbf22e62f45db" /><Relationship Type="http://schemas.openxmlformats.org/officeDocument/2006/relationships/image" Target="/ppt/media/image79.png" Id="R248b178a2c164480" /><Relationship Type="http://schemas.openxmlformats.org/officeDocument/2006/relationships/image" Target="/ppt/media/image80.png" Id="Ra570ca75a81e44b2" /><Relationship Type="http://schemas.openxmlformats.org/officeDocument/2006/relationships/image" Target="/ppt/media/image81.png" Id="R6ba017295c3a4a65" /><Relationship Type="http://schemas.openxmlformats.org/officeDocument/2006/relationships/image" Target="/ppt/media/image82.png" Id="R0e32c757e8c04f43" /><Relationship Type="http://schemas.openxmlformats.org/officeDocument/2006/relationships/image" Target="/ppt/media/image83.png" Id="Rb3daf8c79bc84252" /><Relationship Type="http://schemas.openxmlformats.org/officeDocument/2006/relationships/image" Target="/ppt/media/image84.png" Id="R6e6a44f1edd345c5" /><Relationship Type="http://schemas.openxmlformats.org/officeDocument/2006/relationships/notesSlide" Target="/ppt/notesSlides/notesSlide1.xml" Id="Rb45b247624384d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03b63d5c740de" /><Relationship Type="http://schemas.openxmlformats.org/officeDocument/2006/relationships/image" Target="/ppt/media/image85.png" Id="Rca7d0e067a6b4043" /><Relationship Type="http://schemas.openxmlformats.org/officeDocument/2006/relationships/image" Target="/ppt/media/image86.png" Id="R18a9c13c5c44450e" /><Relationship Type="http://schemas.openxmlformats.org/officeDocument/2006/relationships/image" Target="/ppt/media/image87.png" Id="Re4c03ccfa2664bd9" /><Relationship Type="http://schemas.openxmlformats.org/officeDocument/2006/relationships/image" Target="/ppt/media/image88.png" Id="R3eda89d3667e4656" /><Relationship Type="http://schemas.openxmlformats.org/officeDocument/2006/relationships/image" Target="/ppt/media/image89.png" Id="R55ed2b1604814f34" /><Relationship Type="http://schemas.openxmlformats.org/officeDocument/2006/relationships/image" Target="/ppt/media/image90.png" Id="R02ea3b7576d94f1c" /><Relationship Type="http://schemas.openxmlformats.org/officeDocument/2006/relationships/image" Target="/ppt/media/image91.png" Id="R886159cee7624712" /><Relationship Type="http://schemas.openxmlformats.org/officeDocument/2006/relationships/image" Target="/ppt/media/image92.png" Id="R78894e2e7c8a4254" /><Relationship Type="http://schemas.openxmlformats.org/officeDocument/2006/relationships/image" Target="/ppt/media/image93.png" Id="R5cca3a700c6b403c" /><Relationship Type="http://schemas.openxmlformats.org/officeDocument/2006/relationships/image" Target="/ppt/media/image94.png" Id="R09cf644848764251" /><Relationship Type="http://schemas.openxmlformats.org/officeDocument/2006/relationships/image" Target="/ppt/media/image95.png" Id="R2fc4778b84d348b3" /><Relationship Type="http://schemas.openxmlformats.org/officeDocument/2006/relationships/image" Target="/ppt/media/image96.png" Id="Rb410a4dc2ba84891" /><Relationship Type="http://schemas.openxmlformats.org/officeDocument/2006/relationships/image" Target="/ppt/media/image97.png" Id="Rfcd2844908ed432f" /><Relationship Type="http://schemas.openxmlformats.org/officeDocument/2006/relationships/image" Target="/ppt/media/image98.png" Id="Rc38a68b41ac84058" /><Relationship Type="http://schemas.openxmlformats.org/officeDocument/2006/relationships/notesSlide" Target="/ppt/notesSlides/notesSlide2.xml" Id="Rf5e6301ce61d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088296c914986" /><Relationship Type="http://schemas.openxmlformats.org/officeDocument/2006/relationships/image" Target="/ppt/media/image99.png" Id="R297ca45d5893449a" /><Relationship Type="http://schemas.openxmlformats.org/officeDocument/2006/relationships/image" Target="/ppt/media/image100.png" Id="R281365a38e4b476f" /><Relationship Type="http://schemas.openxmlformats.org/officeDocument/2006/relationships/image" Target="/ppt/media/image101.png" Id="R16c55b7ee049465f" /><Relationship Type="http://schemas.openxmlformats.org/officeDocument/2006/relationships/image" Target="/ppt/media/image102.png" Id="R5883cc2c635041c0" /><Relationship Type="http://schemas.openxmlformats.org/officeDocument/2006/relationships/image" Target="/ppt/media/image103.png" Id="R617370e1fe5b4555" /><Relationship Type="http://schemas.openxmlformats.org/officeDocument/2006/relationships/image" Target="/ppt/media/image104.png" Id="R4ef8d9d57d4c4f79" /><Relationship Type="http://schemas.openxmlformats.org/officeDocument/2006/relationships/image" Target="/ppt/media/image105.png" Id="R631e627596f24324" /><Relationship Type="http://schemas.openxmlformats.org/officeDocument/2006/relationships/image" Target="/ppt/media/image106.png" Id="R503150385f444f99" /><Relationship Type="http://schemas.openxmlformats.org/officeDocument/2006/relationships/image" Target="/ppt/media/image107.png" Id="Rc2c84be6546a4612" /><Relationship Type="http://schemas.openxmlformats.org/officeDocument/2006/relationships/image" Target="/ppt/media/image108.png" Id="R1e3c4591425d4b21" /><Relationship Type="http://schemas.openxmlformats.org/officeDocument/2006/relationships/image" Target="/ppt/media/image109.png" Id="R914da8766d6d4264" /><Relationship Type="http://schemas.openxmlformats.org/officeDocument/2006/relationships/image" Target="/ppt/media/image110.png" Id="R26a5e57b353c4f0f" /><Relationship Type="http://schemas.openxmlformats.org/officeDocument/2006/relationships/image" Target="/ppt/media/image111.png" Id="R26ae0c75d09b480a" /><Relationship Type="http://schemas.openxmlformats.org/officeDocument/2006/relationships/image" Target="/ppt/media/image112.png" Id="R549427a8e82e4ab5" /><Relationship Type="http://schemas.openxmlformats.org/officeDocument/2006/relationships/notesSlide" Target="/ppt/notesSlides/notesSlide3.xml" Id="R4bbec927c3b444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c2494836942ed" /><Relationship Type="http://schemas.openxmlformats.org/officeDocument/2006/relationships/image" Target="/ppt/media/image113.png" Id="R233f7f44a80d4b5d" /><Relationship Type="http://schemas.openxmlformats.org/officeDocument/2006/relationships/image" Target="/ppt/media/image114.png" Id="R2577cadc3ad3495e" /><Relationship Type="http://schemas.openxmlformats.org/officeDocument/2006/relationships/image" Target="/ppt/media/image115.png" Id="Rab738f08d8064ce7" /><Relationship Type="http://schemas.openxmlformats.org/officeDocument/2006/relationships/image" Target="/ppt/media/image116.png" Id="R9cb8c96b64c14f72" /><Relationship Type="http://schemas.openxmlformats.org/officeDocument/2006/relationships/image" Target="/ppt/media/image117.png" Id="Rdc5e979e74c64f00" /><Relationship Type="http://schemas.openxmlformats.org/officeDocument/2006/relationships/image" Target="/ppt/media/image118.png" Id="R4198cd27ebf1488c" /><Relationship Type="http://schemas.openxmlformats.org/officeDocument/2006/relationships/image" Target="/ppt/media/image119.png" Id="Rde53a2bdb3304a9c" /><Relationship Type="http://schemas.openxmlformats.org/officeDocument/2006/relationships/image" Target="/ppt/media/image120.png" Id="R6379406c34e1498f" /><Relationship Type="http://schemas.openxmlformats.org/officeDocument/2006/relationships/image" Target="/ppt/media/image121.png" Id="R34767b583b764f8a" /><Relationship Type="http://schemas.openxmlformats.org/officeDocument/2006/relationships/image" Target="/ppt/media/image122.png" Id="R30c7f9f08afe4d1e" /><Relationship Type="http://schemas.openxmlformats.org/officeDocument/2006/relationships/image" Target="/ppt/media/image123.png" Id="Rbdd76b694720493b" /><Relationship Type="http://schemas.openxmlformats.org/officeDocument/2006/relationships/image" Target="/ppt/media/image124.png" Id="R866cc831e58b4be2" /><Relationship Type="http://schemas.openxmlformats.org/officeDocument/2006/relationships/image" Target="/ppt/media/image125.png" Id="R8e0e763bcf034b39" /><Relationship Type="http://schemas.openxmlformats.org/officeDocument/2006/relationships/image" Target="/ppt/media/image126.png" Id="R505cb5d2953c4e31" /><Relationship Type="http://schemas.openxmlformats.org/officeDocument/2006/relationships/notesSlide" Target="/ppt/notesSlides/notesSlide4.xml" Id="R0ebceeb24fda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976d4dc8f41b7" /><Relationship Type="http://schemas.openxmlformats.org/officeDocument/2006/relationships/image" Target="/ppt/media/image127.png" Id="Rb73508ae378c410a" /><Relationship Type="http://schemas.openxmlformats.org/officeDocument/2006/relationships/image" Target="/ppt/media/image128.png" Id="R249e3027883e42ab" /><Relationship Type="http://schemas.openxmlformats.org/officeDocument/2006/relationships/image" Target="/ppt/media/image129.png" Id="R458d20cd03be4622" /><Relationship Type="http://schemas.openxmlformats.org/officeDocument/2006/relationships/image" Target="/ppt/media/image130.png" Id="Rfb079e031d814200" /><Relationship Type="http://schemas.openxmlformats.org/officeDocument/2006/relationships/image" Target="/ppt/media/image131.png" Id="R0b3ceb894b94493a" /><Relationship Type="http://schemas.openxmlformats.org/officeDocument/2006/relationships/image" Target="/ppt/media/image132.png" Id="R137763f76f4e4e83" /><Relationship Type="http://schemas.openxmlformats.org/officeDocument/2006/relationships/image" Target="/ppt/media/image133.png" Id="R9ac55abe8d9d4d18" /><Relationship Type="http://schemas.openxmlformats.org/officeDocument/2006/relationships/image" Target="/ppt/media/image134.png" Id="Rcdff8d7b04c5408f" /><Relationship Type="http://schemas.openxmlformats.org/officeDocument/2006/relationships/image" Target="/ppt/media/image135.png" Id="R1c6c5071f5674721" /><Relationship Type="http://schemas.openxmlformats.org/officeDocument/2006/relationships/image" Target="/ppt/media/image136.png" Id="Re7c6df314f6f47d6" /><Relationship Type="http://schemas.openxmlformats.org/officeDocument/2006/relationships/image" Target="/ppt/media/image137.png" Id="R01a5bc6ab6274a2b" /><Relationship Type="http://schemas.openxmlformats.org/officeDocument/2006/relationships/image" Target="/ppt/media/image138.png" Id="R151100f9dbf84c18" /><Relationship Type="http://schemas.openxmlformats.org/officeDocument/2006/relationships/image" Target="/ppt/media/image139.png" Id="R16699c6ebfb140ca" /><Relationship Type="http://schemas.openxmlformats.org/officeDocument/2006/relationships/image" Target="/ppt/media/image140.png" Id="R13d2503aa1724d59" /><Relationship Type="http://schemas.openxmlformats.org/officeDocument/2006/relationships/notesSlide" Target="/ppt/notesSlides/notesSlide5.xml" Id="R8a4c254ee2a0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a120b23fd4943" /><Relationship Type="http://schemas.openxmlformats.org/officeDocument/2006/relationships/image" Target="/ppt/media/image141.png" Id="Rb8b6acb079dd4ab8" /><Relationship Type="http://schemas.openxmlformats.org/officeDocument/2006/relationships/image" Target="/ppt/media/image142.png" Id="R6749e20651e942de" /><Relationship Type="http://schemas.openxmlformats.org/officeDocument/2006/relationships/image" Target="/ppt/media/image143.png" Id="R77e72f4f62fe48ef" /><Relationship Type="http://schemas.openxmlformats.org/officeDocument/2006/relationships/image" Target="/ppt/media/image144.png" Id="R7ecb14296bd4410d" /><Relationship Type="http://schemas.openxmlformats.org/officeDocument/2006/relationships/image" Target="/ppt/media/image145.png" Id="Re84b0d78c1114e9e" /><Relationship Type="http://schemas.openxmlformats.org/officeDocument/2006/relationships/image" Target="/ppt/media/image146.png" Id="Rd931c7e9125e4fbb" /><Relationship Type="http://schemas.openxmlformats.org/officeDocument/2006/relationships/image" Target="/ppt/media/image147.png" Id="R170b71c11eb74221" /><Relationship Type="http://schemas.openxmlformats.org/officeDocument/2006/relationships/image" Target="/ppt/media/image148.png" Id="R48bda30d2ebe4888" /><Relationship Type="http://schemas.openxmlformats.org/officeDocument/2006/relationships/image" Target="/ppt/media/image149.png" Id="R5d133d78dd474ed0" /><Relationship Type="http://schemas.openxmlformats.org/officeDocument/2006/relationships/image" Target="/ppt/media/image150.png" Id="R07814fd9ed7e4dfb" /><Relationship Type="http://schemas.openxmlformats.org/officeDocument/2006/relationships/image" Target="/ppt/media/image151.png" Id="R0eaaca39cf8a445d" /><Relationship Type="http://schemas.openxmlformats.org/officeDocument/2006/relationships/image" Target="/ppt/media/image152.png" Id="R921bd6d610164c3e" /><Relationship Type="http://schemas.openxmlformats.org/officeDocument/2006/relationships/image" Target="/ppt/media/image153.png" Id="Rb5c4d0bb772d4b57" /><Relationship Type="http://schemas.openxmlformats.org/officeDocument/2006/relationships/image" Target="/ppt/media/image154.png" Id="Re55b1b93fb3543b9" /><Relationship Type="http://schemas.openxmlformats.org/officeDocument/2006/relationships/notesSlide" Target="/ppt/notesSlides/notesSlide6.xml" Id="R9b73f5d7dfe2488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89194a34194010"/>
          <a:stretch xmlns:a="http://schemas.openxmlformats.org/drawingml/2006/main"/>
        </p:blipFill>
        <p:spPr>
          <a:xfrm xmlns:a="http://schemas.openxmlformats.org/drawingml/2006/main">
            <a:off x="304800" y="228600"/>
            <a:ext cx="552450" cy="552450"/>
          </a:xfrm>
          <a:prstGeom xmlns:a="http://schemas.openxmlformats.org/drawingml/2006/main" prst="rect">
            <a:avLst/>
          </a:prstGeom>
        </p:spPr>
      </p:pic>
      <p:sp>
        <p:nvSpPr>
          <p:cNvPr id="2" name="weekly-title">
            <a:extLst xmlns:a="http://schemas.openxmlformats.org/drawingml/2006/main">
              <a:ext uri="{FF2B5EF4-FFF2-40B4-BE49-F238E27FC236}">
                <a16:creationId xmlns:a16="http://schemas.microsoft.com/office/drawing/2014/main" id="{A2B9F3DD-3689-4910-BA02-E971DDD97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9550"/>
            <a:ext cx="5734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MY JOURNEY • YEAR 1 • UNIT 1</a:t>
            </a:r>
          </a:p>
        </p:txBody>
      </p:sp>
      <p:sp>
        <p:nvSpPr>
          <p:cNvPr id="3" name="weekly-subtitle">
            <a:extLst xmlns:a="http://schemas.openxmlformats.org/drawingml/2006/main">
              <a:ext uri="{FF2B5EF4-FFF2-40B4-BE49-F238E27FC236}">
                <a16:creationId xmlns:a16="http://schemas.microsoft.com/office/drawing/2014/main" id="{B2F02D0B-A3A0-40E7-9042-56548EABA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33400"/>
            <a:ext cx="619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59F91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59F91"/>
                </a:solidFill>
                <a:latin typeface="Arial"/>
                <a:ea typeface="Arial"/>
                <a:cs typeface="Arial"/>
              </a:rPr>
              <a:t>WEEK 1 VISUAL TIMETABLE • MY VOICE AND ACCESS</a:t>
            </a:r>
          </a:p>
        </p:txBody>
      </p:sp>
      <p:sp>
        <p:nvSpPr>
          <p:cNvPr id="4" name="weekly-access">
            <a:extLst xmlns:a="http://schemas.openxmlformats.org/drawingml/2006/main">
              <a:ext uri="{FF2B5EF4-FFF2-40B4-BE49-F238E27FC236}">
                <a16:creationId xmlns:a16="http://schemas.microsoft.com/office/drawing/2014/main" id="{6B56B02E-C87A-43E8-961F-1F592146C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895350"/>
            <a:ext cx="6896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Break • stop • help • change • finished are available all day</a:t>
            </a:r>
          </a:p>
        </p:txBody>
      </p:sp>
      <p:sp>
        <p:nvSpPr>
          <p:cNvPr id="5" name="weekly-top-left">
            <a:extLst xmlns:a="http://schemas.openxmlformats.org/drawingml/2006/main">
              <a:ext uri="{FF2B5EF4-FFF2-40B4-BE49-F238E27FC236}">
                <a16:creationId xmlns:a16="http://schemas.microsoft.com/office/drawing/2014/main" id="{A6BEDED6-CDC4-4CF0-A161-8A4657AB6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1219200"/>
            <a:ext cx="129540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5"/>
          </a:solidFill>
          <a:ln xmlns:a="http://schemas.openxmlformats.org/drawingml/2006/main" w="14288">
            <a:solidFill>
              <a:srgbClr val="24384F"/>
            </a:solidFill>
            <a:prstDash val="solid"/>
          </a:ln>
        </p:spPr>
      </p:sp>
      <p:sp>
        <p:nvSpPr>
          <p:cNvPr id="6" name="weekly-key">
            <a:extLst xmlns:a="http://schemas.openxmlformats.org/drawingml/2006/main">
              <a:ext uri="{FF2B5EF4-FFF2-40B4-BE49-F238E27FC236}">
                <a16:creationId xmlns:a16="http://schemas.microsoft.com/office/drawing/2014/main" id="{10285DC7-30D9-420A-BD41-FDFA77C11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276350"/>
            <a:ext cx="1181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TIME</a:t>
            </a:r>
          </a:p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&amp; ACTIVITY</a:t>
            </a:r>
          </a:p>
        </p:txBody>
      </p:sp>
      <p:sp>
        <p:nvSpPr>
          <p:cNvPr id="7" name="day-header-0">
            <a:extLst xmlns:a="http://schemas.openxmlformats.org/drawingml/2006/main">
              <a:ext uri="{FF2B5EF4-FFF2-40B4-BE49-F238E27FC236}">
                <a16:creationId xmlns:a16="http://schemas.microsoft.com/office/drawing/2014/main" id="{55A2D6D2-CF5A-492E-804A-D36F5073A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1219200"/>
            <a:ext cx="112014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5"/>
          </a:solidFill>
          <a:ln xmlns:a="http://schemas.openxmlformats.org/drawingml/2006/main" w="14288">
            <a:solidFill>
              <a:srgbClr val="24384F"/>
            </a:solidFill>
            <a:prstDash val="solid"/>
          </a:ln>
        </p:spPr>
      </p:sp>
      <p:sp>
        <p:nvSpPr>
          <p:cNvPr id="8" name="day-accent-0">
            <a:extLst xmlns:a="http://schemas.openxmlformats.org/drawingml/2006/main">
              <a:ext uri="{FF2B5EF4-FFF2-40B4-BE49-F238E27FC236}">
                <a16:creationId xmlns:a16="http://schemas.microsoft.com/office/drawing/2014/main" id="{099960A7-A1AB-45E2-B3CB-8114075D7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1885950"/>
            <a:ext cx="112014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F91"/>
          </a:solidFill>
          <a:ln xmlns:a="http://schemas.openxmlformats.org/drawingml/2006/main" w="0">
            <a:solidFill>
              <a:srgbClr val="159F91"/>
            </a:solidFill>
            <a:prstDash val="solid"/>
          </a:ln>
        </p:spPr>
      </p:sp>
      <p:pic>
        <p:nvPicPr>
          <p:cNvPr id="37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f30c2632f04d82"/>
          <a:stretch xmlns:a="http://schemas.openxmlformats.org/drawingml/2006/main"/>
        </p:blipFill>
        <p:spPr>
          <a:xfrm xmlns:a="http://schemas.openxmlformats.org/drawingml/2006/main">
            <a:off x="1988820" y="1265848"/>
            <a:ext cx="400050" cy="382954"/>
          </a:xfrm>
          <a:prstGeom xmlns:a="http://schemas.openxmlformats.org/drawingml/2006/main" prst="rect">
            <a:avLst/>
          </a:prstGeom>
        </p:spPr>
      </p:pic>
      <p:sp>
        <p:nvSpPr>
          <p:cNvPr id="10" name="day-name-0">
            <a:extLst xmlns:a="http://schemas.openxmlformats.org/drawingml/2006/main">
              <a:ext uri="{FF2B5EF4-FFF2-40B4-BE49-F238E27FC236}">
                <a16:creationId xmlns:a16="http://schemas.microsoft.com/office/drawing/2014/main" id="{3BC291FC-2A30-491B-B8F2-9C33E942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7825" y="1666875"/>
            <a:ext cx="10820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Monday</a:t>
            </a:r>
          </a:p>
        </p:txBody>
      </p:sp>
      <p:sp>
        <p:nvSpPr>
          <p:cNvPr id="11" name="day-header-1">
            <a:extLst xmlns:a="http://schemas.openxmlformats.org/drawingml/2006/main">
              <a:ext uri="{FF2B5EF4-FFF2-40B4-BE49-F238E27FC236}">
                <a16:creationId xmlns:a16="http://schemas.microsoft.com/office/drawing/2014/main" id="{1827246C-961D-4717-9710-46EDEE351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1219200"/>
            <a:ext cx="112014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5"/>
          </a:solidFill>
          <a:ln xmlns:a="http://schemas.openxmlformats.org/drawingml/2006/main" w="14288">
            <a:solidFill>
              <a:srgbClr val="24384F"/>
            </a:solidFill>
            <a:prstDash val="solid"/>
          </a:ln>
        </p:spPr>
      </p:sp>
      <p:sp>
        <p:nvSpPr>
          <p:cNvPr id="12" name="day-accent-1">
            <a:extLst xmlns:a="http://schemas.openxmlformats.org/drawingml/2006/main">
              <a:ext uri="{FF2B5EF4-FFF2-40B4-BE49-F238E27FC236}">
                <a16:creationId xmlns:a16="http://schemas.microsoft.com/office/drawing/2014/main" id="{9043F356-D573-4205-BE12-3566BAB9D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1885950"/>
            <a:ext cx="112014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43A8F"/>
          </a:solidFill>
          <a:ln xmlns:a="http://schemas.openxmlformats.org/drawingml/2006/main" w="0">
            <a:solidFill>
              <a:srgbClr val="743A8F"/>
            </a:solidFill>
            <a:prstDash val="solid"/>
          </a:ln>
        </p:spPr>
      </p:sp>
      <p:pic>
        <p:nvPicPr>
          <p:cNvPr id="37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055691bf104cb5"/>
          <a:stretch xmlns:a="http://schemas.openxmlformats.org/drawingml/2006/main"/>
        </p:blipFill>
        <p:spPr>
          <a:xfrm xmlns:a="http://schemas.openxmlformats.org/drawingml/2006/main">
            <a:off x="3108960" y="1265848"/>
            <a:ext cx="400050" cy="382954"/>
          </a:xfrm>
          <a:prstGeom xmlns:a="http://schemas.openxmlformats.org/drawingml/2006/main" prst="rect">
            <a:avLst/>
          </a:prstGeom>
        </p:spPr>
      </p:pic>
      <p:sp>
        <p:nvSpPr>
          <p:cNvPr id="14" name="day-name-1">
            <a:extLst xmlns:a="http://schemas.openxmlformats.org/drawingml/2006/main">
              <a:ext uri="{FF2B5EF4-FFF2-40B4-BE49-F238E27FC236}">
                <a16:creationId xmlns:a16="http://schemas.microsoft.com/office/drawing/2014/main" id="{DCD085F9-6E29-43F6-804D-F6DCD488F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7965" y="1666875"/>
            <a:ext cx="10820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Tuesday</a:t>
            </a:r>
          </a:p>
        </p:txBody>
      </p:sp>
      <p:sp>
        <p:nvSpPr>
          <p:cNvPr id="15" name="day-header-2">
            <a:extLst xmlns:a="http://schemas.openxmlformats.org/drawingml/2006/main">
              <a:ext uri="{FF2B5EF4-FFF2-40B4-BE49-F238E27FC236}">
                <a16:creationId xmlns:a16="http://schemas.microsoft.com/office/drawing/2014/main" id="{E00CC34B-39D7-4100-A2A7-066A474BD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1219200"/>
            <a:ext cx="112014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5"/>
          </a:solidFill>
          <a:ln xmlns:a="http://schemas.openxmlformats.org/drawingml/2006/main" w="14288">
            <a:solidFill>
              <a:srgbClr val="24384F"/>
            </a:solidFill>
            <a:prstDash val="solid"/>
          </a:ln>
        </p:spPr>
      </p:sp>
      <p:sp>
        <p:nvSpPr>
          <p:cNvPr id="16" name="day-accent-2">
            <a:extLst xmlns:a="http://schemas.openxmlformats.org/drawingml/2006/main">
              <a:ext uri="{FF2B5EF4-FFF2-40B4-BE49-F238E27FC236}">
                <a16:creationId xmlns:a16="http://schemas.microsoft.com/office/drawing/2014/main" id="{8E5EE9AB-E74F-465E-8413-CD4F5A473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1885950"/>
            <a:ext cx="112014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7EAE"/>
          </a:solidFill>
          <a:ln xmlns:a="http://schemas.openxmlformats.org/drawingml/2006/main" w="0">
            <a:solidFill>
              <a:srgbClr val="197EAE"/>
            </a:solidFill>
            <a:prstDash val="solid"/>
          </a:ln>
        </p:spPr>
      </p:sp>
      <p:pic>
        <p:nvPicPr>
          <p:cNvPr id="37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8c29221782409b"/>
          <a:stretch xmlns:a="http://schemas.openxmlformats.org/drawingml/2006/main"/>
        </p:blipFill>
        <p:spPr>
          <a:xfrm xmlns:a="http://schemas.openxmlformats.org/drawingml/2006/main">
            <a:off x="4229100" y="1265848"/>
            <a:ext cx="400050" cy="382954"/>
          </a:xfrm>
          <a:prstGeom xmlns:a="http://schemas.openxmlformats.org/drawingml/2006/main" prst="rect">
            <a:avLst/>
          </a:prstGeom>
        </p:spPr>
      </p:pic>
      <p:sp>
        <p:nvSpPr>
          <p:cNvPr id="18" name="day-name-2">
            <a:extLst xmlns:a="http://schemas.openxmlformats.org/drawingml/2006/main">
              <a:ext uri="{FF2B5EF4-FFF2-40B4-BE49-F238E27FC236}">
                <a16:creationId xmlns:a16="http://schemas.microsoft.com/office/drawing/2014/main" id="{2F6653BC-9C5E-45F5-ADD6-C9A285EB2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8105" y="1666875"/>
            <a:ext cx="10820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Wednesday</a:t>
            </a:r>
          </a:p>
        </p:txBody>
      </p:sp>
      <p:sp>
        <p:nvSpPr>
          <p:cNvPr id="19" name="day-header-3">
            <a:extLst xmlns:a="http://schemas.openxmlformats.org/drawingml/2006/main">
              <a:ext uri="{FF2B5EF4-FFF2-40B4-BE49-F238E27FC236}">
                <a16:creationId xmlns:a16="http://schemas.microsoft.com/office/drawing/2014/main" id="{13381C03-3A64-474F-8FE0-F20AA3003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1219200"/>
            <a:ext cx="112014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5"/>
          </a:solidFill>
          <a:ln xmlns:a="http://schemas.openxmlformats.org/drawingml/2006/main" w="14288">
            <a:solidFill>
              <a:srgbClr val="24384F"/>
            </a:solidFill>
            <a:prstDash val="solid"/>
          </a:ln>
        </p:spPr>
      </p:sp>
      <p:sp>
        <p:nvSpPr>
          <p:cNvPr id="20" name="day-accent-3">
            <a:extLst xmlns:a="http://schemas.openxmlformats.org/drawingml/2006/main">
              <a:ext uri="{FF2B5EF4-FFF2-40B4-BE49-F238E27FC236}">
                <a16:creationId xmlns:a16="http://schemas.microsoft.com/office/drawing/2014/main" id="{9B648CF7-E7AA-4614-B439-3C6D43A08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1885950"/>
            <a:ext cx="112014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3AD45"/>
          </a:solidFill>
          <a:ln xmlns:a="http://schemas.openxmlformats.org/drawingml/2006/main" w="0">
            <a:solidFill>
              <a:srgbClr val="63AD45"/>
            </a:solidFill>
            <a:prstDash val="solid"/>
          </a:ln>
        </p:spPr>
      </p:sp>
      <p:pic>
        <p:nvPicPr>
          <p:cNvPr id="38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b621b7bec74759"/>
          <a:stretch xmlns:a="http://schemas.openxmlformats.org/drawingml/2006/main"/>
        </p:blipFill>
        <p:spPr>
          <a:xfrm xmlns:a="http://schemas.openxmlformats.org/drawingml/2006/main">
            <a:off x="5349240" y="1268697"/>
            <a:ext cx="400050" cy="377255"/>
          </a:xfrm>
          <a:prstGeom xmlns:a="http://schemas.openxmlformats.org/drawingml/2006/main" prst="rect">
            <a:avLst/>
          </a:prstGeom>
        </p:spPr>
      </p:pic>
      <p:sp>
        <p:nvSpPr>
          <p:cNvPr id="22" name="day-name-3">
            <a:extLst xmlns:a="http://schemas.openxmlformats.org/drawingml/2006/main">
              <a:ext uri="{FF2B5EF4-FFF2-40B4-BE49-F238E27FC236}">
                <a16:creationId xmlns:a16="http://schemas.microsoft.com/office/drawing/2014/main" id="{AC7A7443-277E-4631-96D2-9C9CBD2D2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8245" y="1666875"/>
            <a:ext cx="10820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Thursday</a:t>
            </a:r>
          </a:p>
        </p:txBody>
      </p:sp>
      <p:sp>
        <p:nvSpPr>
          <p:cNvPr id="23" name="day-header-4">
            <a:extLst xmlns:a="http://schemas.openxmlformats.org/drawingml/2006/main">
              <a:ext uri="{FF2B5EF4-FFF2-40B4-BE49-F238E27FC236}">
                <a16:creationId xmlns:a16="http://schemas.microsoft.com/office/drawing/2014/main" id="{A5B7FA0C-4C69-4EC0-A26C-B66503356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1219200"/>
            <a:ext cx="112014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5"/>
          </a:solidFill>
          <a:ln xmlns:a="http://schemas.openxmlformats.org/drawingml/2006/main" w="14288">
            <a:solidFill>
              <a:srgbClr val="24384F"/>
            </a:solidFill>
            <a:prstDash val="solid"/>
          </a:ln>
        </p:spPr>
      </p:sp>
      <p:sp>
        <p:nvSpPr>
          <p:cNvPr id="24" name="day-accent-4">
            <a:extLst xmlns:a="http://schemas.openxmlformats.org/drawingml/2006/main">
              <a:ext uri="{FF2B5EF4-FFF2-40B4-BE49-F238E27FC236}">
                <a16:creationId xmlns:a16="http://schemas.microsoft.com/office/drawing/2014/main" id="{386EC5A8-66BA-490A-97F9-793909DE6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1885950"/>
            <a:ext cx="112014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0">
            <a:solidFill>
              <a:srgbClr val="0B2545"/>
            </a:solidFill>
            <a:prstDash val="solid"/>
          </a:ln>
        </p:spPr>
      </p:sp>
      <p:pic>
        <p:nvPicPr>
          <p:cNvPr id="38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1521926ca54a16"/>
          <a:stretch xmlns:a="http://schemas.openxmlformats.org/drawingml/2006/main"/>
        </p:blipFill>
        <p:spPr>
          <a:xfrm xmlns:a="http://schemas.openxmlformats.org/drawingml/2006/main">
            <a:off x="6469380" y="1268697"/>
            <a:ext cx="400050" cy="377255"/>
          </a:xfrm>
          <a:prstGeom xmlns:a="http://schemas.openxmlformats.org/drawingml/2006/main" prst="rect">
            <a:avLst/>
          </a:prstGeom>
        </p:spPr>
      </p:pic>
      <p:sp>
        <p:nvSpPr>
          <p:cNvPr id="26" name="day-name-4">
            <a:extLst xmlns:a="http://schemas.openxmlformats.org/drawingml/2006/main">
              <a:ext uri="{FF2B5EF4-FFF2-40B4-BE49-F238E27FC236}">
                <a16:creationId xmlns:a16="http://schemas.microsoft.com/office/drawing/2014/main" id="{87F75214-0D09-46E9-942D-CFF9E8326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8385" y="1666875"/>
            <a:ext cx="108204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1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Friday</a:t>
            </a:r>
          </a:p>
        </p:txBody>
      </p:sp>
      <p:sp>
        <p:nvSpPr>
          <p:cNvPr id="27" name="row-label-0">
            <a:extLst xmlns:a="http://schemas.openxmlformats.org/drawingml/2006/main">
              <a:ext uri="{FF2B5EF4-FFF2-40B4-BE49-F238E27FC236}">
                <a16:creationId xmlns:a16="http://schemas.microsoft.com/office/drawing/2014/main" id="{C244CEA0-E09F-4C08-83D3-C9E3A588C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1943100"/>
            <a:ext cx="12954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C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3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7d61525f0941fe"/>
          <a:stretch xmlns:a="http://schemas.openxmlformats.org/drawingml/2006/main"/>
        </p:blipFill>
        <p:spPr>
          <a:xfrm xmlns:a="http://schemas.openxmlformats.org/drawingml/2006/main">
            <a:off x="381000" y="2017713"/>
            <a:ext cx="371475" cy="355600"/>
          </a:xfrm>
          <a:prstGeom xmlns:a="http://schemas.openxmlformats.org/drawingml/2006/main" prst="rect">
            <a:avLst/>
          </a:prstGeom>
        </p:spPr>
      </p:pic>
      <p:sp>
        <p:nvSpPr>
          <p:cNvPr id="29" name="row-time-0">
            <a:extLst xmlns:a="http://schemas.openxmlformats.org/drawingml/2006/main">
              <a:ext uri="{FF2B5EF4-FFF2-40B4-BE49-F238E27FC236}">
                <a16:creationId xmlns:a16="http://schemas.microsoft.com/office/drawing/2014/main" id="{B6A3A645-B924-4AD4-B6DF-EDD20F1DC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62150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8:30</a:t>
            </a:r>
          </a:p>
        </p:txBody>
      </p:sp>
      <p:sp>
        <p:nvSpPr>
          <p:cNvPr id="30" name="row-name-0">
            <a:extLst xmlns:a="http://schemas.openxmlformats.org/drawingml/2006/main">
              <a:ext uri="{FF2B5EF4-FFF2-40B4-BE49-F238E27FC236}">
                <a16:creationId xmlns:a16="http://schemas.microsoft.com/office/drawing/2014/main" id="{39F23B32-A2F4-4CE2-BF6C-714471912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14550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1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Arrival &amp; regulation</a:t>
            </a:r>
          </a:p>
        </p:txBody>
      </p:sp>
      <p:sp>
        <p:nvSpPr>
          <p:cNvPr id="31" name="cell-0-0">
            <a:extLst xmlns:a="http://schemas.openxmlformats.org/drawingml/2006/main">
              <a:ext uri="{FF2B5EF4-FFF2-40B4-BE49-F238E27FC236}">
                <a16:creationId xmlns:a16="http://schemas.microsoft.com/office/drawing/2014/main" id="{5E3F5ACF-B54B-4EC5-BEF2-D21244049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19431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C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3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757dc7b0f0478c"/>
          <a:stretch xmlns:a="http://schemas.openxmlformats.org/drawingml/2006/main"/>
        </p:blipFill>
        <p:spPr>
          <a:xfrm xmlns:a="http://schemas.openxmlformats.org/drawingml/2006/main">
            <a:off x="2017395" y="197900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33" name="cell-label-0-0">
            <a:extLst xmlns:a="http://schemas.openxmlformats.org/drawingml/2006/main">
              <a:ext uri="{FF2B5EF4-FFF2-40B4-BE49-F238E27FC236}">
                <a16:creationId xmlns:a16="http://schemas.microsoft.com/office/drawing/2014/main" id="{8674F7F6-A86E-4FF0-B0DF-C9857E03D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3050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34" name="cell-0-1">
            <a:extLst xmlns:a="http://schemas.openxmlformats.org/drawingml/2006/main">
              <a:ext uri="{FF2B5EF4-FFF2-40B4-BE49-F238E27FC236}">
                <a16:creationId xmlns:a16="http://schemas.microsoft.com/office/drawing/2014/main" id="{1DB98C7F-588B-4309-BED1-A4B19AD0F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19431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C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39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e9b7d9fbf6411c"/>
          <a:stretch xmlns:a="http://schemas.openxmlformats.org/drawingml/2006/main"/>
        </p:blipFill>
        <p:spPr>
          <a:xfrm xmlns:a="http://schemas.openxmlformats.org/drawingml/2006/main">
            <a:off x="3137535" y="197900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36" name="cell-label-0-1">
            <a:extLst xmlns:a="http://schemas.openxmlformats.org/drawingml/2006/main">
              <a:ext uri="{FF2B5EF4-FFF2-40B4-BE49-F238E27FC236}">
                <a16:creationId xmlns:a16="http://schemas.microsoft.com/office/drawing/2014/main" id="{B738A08E-06E5-4897-A7B9-AF6DE6CE2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7490" y="23050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37" name="cell-0-2">
            <a:extLst xmlns:a="http://schemas.openxmlformats.org/drawingml/2006/main">
              <a:ext uri="{FF2B5EF4-FFF2-40B4-BE49-F238E27FC236}">
                <a16:creationId xmlns:a16="http://schemas.microsoft.com/office/drawing/2014/main" id="{82388A63-ECF7-4F46-82ED-64B53403D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19431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C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0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55dc05822a488a"/>
          <a:stretch xmlns:a="http://schemas.openxmlformats.org/drawingml/2006/main"/>
        </p:blipFill>
        <p:spPr>
          <a:xfrm xmlns:a="http://schemas.openxmlformats.org/drawingml/2006/main">
            <a:off x="4257675" y="197900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39" name="cell-label-0-2">
            <a:extLst xmlns:a="http://schemas.openxmlformats.org/drawingml/2006/main">
              <a:ext uri="{FF2B5EF4-FFF2-40B4-BE49-F238E27FC236}">
                <a16:creationId xmlns:a16="http://schemas.microsoft.com/office/drawing/2014/main" id="{45CE8C2B-E9AF-40D1-ADAB-0888A5D91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23050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40" name="cell-0-3">
            <a:extLst xmlns:a="http://schemas.openxmlformats.org/drawingml/2006/main">
              <a:ext uri="{FF2B5EF4-FFF2-40B4-BE49-F238E27FC236}">
                <a16:creationId xmlns:a16="http://schemas.microsoft.com/office/drawing/2014/main" id="{42EEC164-0427-4B60-8EED-53FF5E8F3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19431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C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0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8057f45e7a4193"/>
          <a:stretch xmlns:a="http://schemas.openxmlformats.org/drawingml/2006/main"/>
        </p:blipFill>
        <p:spPr>
          <a:xfrm xmlns:a="http://schemas.openxmlformats.org/drawingml/2006/main">
            <a:off x="5377815" y="197900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42" name="cell-label-0-3">
            <a:extLst xmlns:a="http://schemas.openxmlformats.org/drawingml/2006/main">
              <a:ext uri="{FF2B5EF4-FFF2-40B4-BE49-F238E27FC236}">
                <a16:creationId xmlns:a16="http://schemas.microsoft.com/office/drawing/2014/main" id="{D2C67B78-0534-401E-A56F-128A13371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23050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43" name="cell-0-4">
            <a:extLst xmlns:a="http://schemas.openxmlformats.org/drawingml/2006/main">
              <a:ext uri="{FF2B5EF4-FFF2-40B4-BE49-F238E27FC236}">
                <a16:creationId xmlns:a16="http://schemas.microsoft.com/office/drawing/2014/main" id="{921066C2-31AC-4125-9DD3-9F6816FA9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19431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C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0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366b1d7d3f4265"/>
          <a:stretch xmlns:a="http://schemas.openxmlformats.org/drawingml/2006/main"/>
        </p:blipFill>
        <p:spPr>
          <a:xfrm xmlns:a="http://schemas.openxmlformats.org/drawingml/2006/main">
            <a:off x="6497955" y="197900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45" name="cell-label-0-4">
            <a:extLst xmlns:a="http://schemas.openxmlformats.org/drawingml/2006/main">
              <a:ext uri="{FF2B5EF4-FFF2-40B4-BE49-F238E27FC236}">
                <a16:creationId xmlns:a16="http://schemas.microsoft.com/office/drawing/2014/main" id="{572D471A-F708-4801-B327-5800FF0EC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7910" y="23050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46" name="row-label-1">
            <a:extLst xmlns:a="http://schemas.openxmlformats.org/drawingml/2006/main">
              <a:ext uri="{FF2B5EF4-FFF2-40B4-BE49-F238E27FC236}">
                <a16:creationId xmlns:a16="http://schemas.microsoft.com/office/drawing/2014/main" id="{5AF1CE28-4D4D-4FF8-B708-70CDB7A90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2543175"/>
            <a:ext cx="12954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0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b797380dc94a1c"/>
          <a:stretch xmlns:a="http://schemas.openxmlformats.org/drawingml/2006/main"/>
        </p:blipFill>
        <p:spPr>
          <a:xfrm xmlns:a="http://schemas.openxmlformats.org/drawingml/2006/main">
            <a:off x="381000" y="2617788"/>
            <a:ext cx="371475" cy="355600"/>
          </a:xfrm>
          <a:prstGeom xmlns:a="http://schemas.openxmlformats.org/drawingml/2006/main" prst="rect">
            <a:avLst/>
          </a:prstGeom>
        </p:spPr>
      </p:pic>
      <p:sp>
        <p:nvSpPr>
          <p:cNvPr id="48" name="row-time-1">
            <a:extLst xmlns:a="http://schemas.openxmlformats.org/drawingml/2006/main">
              <a:ext uri="{FF2B5EF4-FFF2-40B4-BE49-F238E27FC236}">
                <a16:creationId xmlns:a16="http://schemas.microsoft.com/office/drawing/2014/main" id="{DA3F92A1-A653-4DA9-AD28-5924F1967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562225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8:45</a:t>
            </a:r>
          </a:p>
        </p:txBody>
      </p:sp>
      <p:sp>
        <p:nvSpPr>
          <p:cNvPr id="49" name="row-name-1">
            <a:extLst xmlns:a="http://schemas.openxmlformats.org/drawingml/2006/main">
              <a:ext uri="{FF2B5EF4-FFF2-40B4-BE49-F238E27FC236}">
                <a16:creationId xmlns:a16="http://schemas.microsoft.com/office/drawing/2014/main" id="{29948F47-3C0A-4CC8-9695-D9D631B76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714625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1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Circle: Ready</a:t>
            </a:r>
          </a:p>
        </p:txBody>
      </p:sp>
      <p:sp>
        <p:nvSpPr>
          <p:cNvPr id="50" name="cell-1-0">
            <a:extLst xmlns:a="http://schemas.openxmlformats.org/drawingml/2006/main">
              <a:ext uri="{FF2B5EF4-FFF2-40B4-BE49-F238E27FC236}">
                <a16:creationId xmlns:a16="http://schemas.microsoft.com/office/drawing/2014/main" id="{764D035A-DBCF-4EB4-80C3-E117C3BF0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25431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3b9af97f4140d9"/>
          <a:stretch xmlns:a="http://schemas.openxmlformats.org/drawingml/2006/main"/>
        </p:blipFill>
        <p:spPr>
          <a:xfrm xmlns:a="http://schemas.openxmlformats.org/drawingml/2006/main">
            <a:off x="2017395" y="25790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52" name="cell-label-1-0">
            <a:extLst xmlns:a="http://schemas.openxmlformats.org/drawingml/2006/main">
              <a:ext uri="{FF2B5EF4-FFF2-40B4-BE49-F238E27FC236}">
                <a16:creationId xmlns:a16="http://schemas.microsoft.com/office/drawing/2014/main" id="{D97D8F7C-9608-4B33-B03C-8330DB493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9051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Circle</a:t>
            </a:r>
          </a:p>
        </p:txBody>
      </p:sp>
      <p:sp>
        <p:nvSpPr>
          <p:cNvPr id="53" name="cell-1-1">
            <a:extLst xmlns:a="http://schemas.openxmlformats.org/drawingml/2006/main">
              <a:ext uri="{FF2B5EF4-FFF2-40B4-BE49-F238E27FC236}">
                <a16:creationId xmlns:a16="http://schemas.microsoft.com/office/drawing/2014/main" id="{A07E73A1-3294-405A-B1D4-94348C67E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25431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d722111a34493f"/>
          <a:stretch xmlns:a="http://schemas.openxmlformats.org/drawingml/2006/main"/>
        </p:blipFill>
        <p:spPr>
          <a:xfrm xmlns:a="http://schemas.openxmlformats.org/drawingml/2006/main">
            <a:off x="3137535" y="25790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55" name="cell-label-1-1">
            <a:extLst xmlns:a="http://schemas.openxmlformats.org/drawingml/2006/main">
              <a:ext uri="{FF2B5EF4-FFF2-40B4-BE49-F238E27FC236}">
                <a16:creationId xmlns:a16="http://schemas.microsoft.com/office/drawing/2014/main" id="{E0C82858-FB8B-4220-8A66-3DC4E201E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7490" y="29051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Circle</a:t>
            </a:r>
          </a:p>
        </p:txBody>
      </p:sp>
      <p:sp>
        <p:nvSpPr>
          <p:cNvPr id="56" name="cell-1-2">
            <a:extLst xmlns:a="http://schemas.openxmlformats.org/drawingml/2006/main">
              <a:ext uri="{FF2B5EF4-FFF2-40B4-BE49-F238E27FC236}">
                <a16:creationId xmlns:a16="http://schemas.microsoft.com/office/drawing/2014/main" id="{F1A7048F-D90E-4647-AB55-97E24C0CF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25431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e6327d48de451a"/>
          <a:stretch xmlns:a="http://schemas.openxmlformats.org/drawingml/2006/main"/>
        </p:blipFill>
        <p:spPr>
          <a:xfrm xmlns:a="http://schemas.openxmlformats.org/drawingml/2006/main">
            <a:off x="4257675" y="25790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58" name="cell-label-1-2">
            <a:extLst xmlns:a="http://schemas.openxmlformats.org/drawingml/2006/main">
              <a:ext uri="{FF2B5EF4-FFF2-40B4-BE49-F238E27FC236}">
                <a16:creationId xmlns:a16="http://schemas.microsoft.com/office/drawing/2014/main" id="{99002BBE-15D4-4105-9496-3F84D555B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29051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Circle</a:t>
            </a:r>
          </a:p>
        </p:txBody>
      </p:sp>
      <p:sp>
        <p:nvSpPr>
          <p:cNvPr id="59" name="cell-1-3">
            <a:extLst xmlns:a="http://schemas.openxmlformats.org/drawingml/2006/main">
              <a:ext uri="{FF2B5EF4-FFF2-40B4-BE49-F238E27FC236}">
                <a16:creationId xmlns:a16="http://schemas.microsoft.com/office/drawing/2014/main" id="{7C1BC819-53EC-463A-8BEA-C4CCACDAD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25431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283d69c5814a86"/>
          <a:stretch xmlns:a="http://schemas.openxmlformats.org/drawingml/2006/main"/>
        </p:blipFill>
        <p:spPr>
          <a:xfrm xmlns:a="http://schemas.openxmlformats.org/drawingml/2006/main">
            <a:off x="5377815" y="25790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61" name="cell-label-1-3">
            <a:extLst xmlns:a="http://schemas.openxmlformats.org/drawingml/2006/main">
              <a:ext uri="{FF2B5EF4-FFF2-40B4-BE49-F238E27FC236}">
                <a16:creationId xmlns:a16="http://schemas.microsoft.com/office/drawing/2014/main" id="{36DC75C4-F840-48E3-BB19-85ECA4B9A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29051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Circle</a:t>
            </a:r>
          </a:p>
        </p:txBody>
      </p:sp>
      <p:sp>
        <p:nvSpPr>
          <p:cNvPr id="62" name="cell-1-4">
            <a:extLst xmlns:a="http://schemas.openxmlformats.org/drawingml/2006/main">
              <a:ext uri="{FF2B5EF4-FFF2-40B4-BE49-F238E27FC236}">
                <a16:creationId xmlns:a16="http://schemas.microsoft.com/office/drawing/2014/main" id="{8D1BDE72-AD36-4690-B3F0-9C52520D5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25431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3b338edd4c49fc"/>
          <a:stretch xmlns:a="http://schemas.openxmlformats.org/drawingml/2006/main"/>
        </p:blipFill>
        <p:spPr>
          <a:xfrm xmlns:a="http://schemas.openxmlformats.org/drawingml/2006/main">
            <a:off x="6497955" y="25790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64" name="cell-label-1-4">
            <a:extLst xmlns:a="http://schemas.openxmlformats.org/drawingml/2006/main">
              <a:ext uri="{FF2B5EF4-FFF2-40B4-BE49-F238E27FC236}">
                <a16:creationId xmlns:a16="http://schemas.microsoft.com/office/drawing/2014/main" id="{A4629315-D676-4C59-BA7E-DA768C380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7910" y="29051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Circle</a:t>
            </a:r>
          </a:p>
        </p:txBody>
      </p:sp>
      <p:sp>
        <p:nvSpPr>
          <p:cNvPr id="65" name="row-label-2">
            <a:extLst xmlns:a="http://schemas.openxmlformats.org/drawingml/2006/main">
              <a:ext uri="{FF2B5EF4-FFF2-40B4-BE49-F238E27FC236}">
                <a16:creationId xmlns:a16="http://schemas.microsoft.com/office/drawing/2014/main" id="{3A136763-D7CA-4964-9D35-DBF788060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3143250"/>
            <a:ext cx="12954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9596fb79b74cf9"/>
          <a:stretch xmlns:a="http://schemas.openxmlformats.org/drawingml/2006/main"/>
        </p:blipFill>
        <p:spPr>
          <a:xfrm xmlns:a="http://schemas.openxmlformats.org/drawingml/2006/main">
            <a:off x="381000" y="3220508"/>
            <a:ext cx="371475" cy="350308"/>
          </a:xfrm>
          <a:prstGeom xmlns:a="http://schemas.openxmlformats.org/drawingml/2006/main" prst="rect">
            <a:avLst/>
          </a:prstGeom>
        </p:spPr>
      </p:pic>
      <p:sp>
        <p:nvSpPr>
          <p:cNvPr id="67" name="row-time-2">
            <a:extLst xmlns:a="http://schemas.openxmlformats.org/drawingml/2006/main">
              <a:ext uri="{FF2B5EF4-FFF2-40B4-BE49-F238E27FC236}">
                <a16:creationId xmlns:a16="http://schemas.microsoft.com/office/drawing/2014/main" id="{B4166449-5F88-4BDE-927D-0B5A08A6C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62300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9:00</a:t>
            </a:r>
          </a:p>
        </p:txBody>
      </p:sp>
      <p:sp>
        <p:nvSpPr>
          <p:cNvPr id="68" name="row-name-2">
            <a:extLst xmlns:a="http://schemas.openxmlformats.org/drawingml/2006/main">
              <a:ext uri="{FF2B5EF4-FFF2-40B4-BE49-F238E27FC236}">
                <a16:creationId xmlns:a16="http://schemas.microsoft.com/office/drawing/2014/main" id="{E1E4420E-BB19-43EF-B47B-DA4BB61D6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14700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99856"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1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English &amp; communication</a:t>
            </a:r>
          </a:p>
        </p:txBody>
      </p:sp>
      <p:sp>
        <p:nvSpPr>
          <p:cNvPr id="69" name="cell-2-0">
            <a:extLst xmlns:a="http://schemas.openxmlformats.org/drawingml/2006/main">
              <a:ext uri="{FF2B5EF4-FFF2-40B4-BE49-F238E27FC236}">
                <a16:creationId xmlns:a16="http://schemas.microsoft.com/office/drawing/2014/main" id="{78AB8C24-4F8A-43BF-97EC-5336174F8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31432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752791bcac467e"/>
          <a:stretch xmlns:a="http://schemas.openxmlformats.org/drawingml/2006/main"/>
        </p:blipFill>
        <p:spPr>
          <a:xfrm xmlns:a="http://schemas.openxmlformats.org/drawingml/2006/main">
            <a:off x="2017395" y="318159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71" name="cell-label-2-0">
            <a:extLst xmlns:a="http://schemas.openxmlformats.org/drawingml/2006/main">
              <a:ext uri="{FF2B5EF4-FFF2-40B4-BE49-F238E27FC236}">
                <a16:creationId xmlns:a16="http://schemas.microsoft.com/office/drawing/2014/main" id="{312B896E-E3F2-4A54-8223-592526968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5052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English</a:t>
            </a:r>
          </a:p>
        </p:txBody>
      </p:sp>
      <p:sp>
        <p:nvSpPr>
          <p:cNvPr id="72" name="cell-2-1">
            <a:extLst xmlns:a="http://schemas.openxmlformats.org/drawingml/2006/main">
              <a:ext uri="{FF2B5EF4-FFF2-40B4-BE49-F238E27FC236}">
                <a16:creationId xmlns:a16="http://schemas.microsoft.com/office/drawing/2014/main" id="{8907A2B9-CF96-4E7A-8BC3-33710A5EC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31432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4d4d487612480f"/>
          <a:stretch xmlns:a="http://schemas.openxmlformats.org/drawingml/2006/main"/>
        </p:blipFill>
        <p:spPr>
          <a:xfrm xmlns:a="http://schemas.openxmlformats.org/drawingml/2006/main">
            <a:off x="3137535" y="318159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74" name="cell-label-2-1">
            <a:extLst xmlns:a="http://schemas.openxmlformats.org/drawingml/2006/main">
              <a:ext uri="{FF2B5EF4-FFF2-40B4-BE49-F238E27FC236}">
                <a16:creationId xmlns:a16="http://schemas.microsoft.com/office/drawing/2014/main" id="{C8BB4C5C-738C-41A5-904A-CE619F537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7490" y="35052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English</a:t>
            </a:r>
          </a:p>
        </p:txBody>
      </p:sp>
      <p:sp>
        <p:nvSpPr>
          <p:cNvPr id="75" name="cell-2-2">
            <a:extLst xmlns:a="http://schemas.openxmlformats.org/drawingml/2006/main">
              <a:ext uri="{FF2B5EF4-FFF2-40B4-BE49-F238E27FC236}">
                <a16:creationId xmlns:a16="http://schemas.microsoft.com/office/drawing/2014/main" id="{70C7BDDD-9F2B-4C19-8525-A607564FF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31432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419a9340734327"/>
          <a:stretch xmlns:a="http://schemas.openxmlformats.org/drawingml/2006/main"/>
        </p:blipFill>
        <p:spPr>
          <a:xfrm xmlns:a="http://schemas.openxmlformats.org/drawingml/2006/main">
            <a:off x="4257675" y="318159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77" name="cell-label-2-2">
            <a:extLst xmlns:a="http://schemas.openxmlformats.org/drawingml/2006/main">
              <a:ext uri="{FF2B5EF4-FFF2-40B4-BE49-F238E27FC236}">
                <a16:creationId xmlns:a16="http://schemas.microsoft.com/office/drawing/2014/main" id="{8D82422F-C756-4E09-945E-97D498468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35052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English</a:t>
            </a:r>
          </a:p>
        </p:txBody>
      </p:sp>
      <p:sp>
        <p:nvSpPr>
          <p:cNvPr id="78" name="cell-2-3">
            <a:extLst xmlns:a="http://schemas.openxmlformats.org/drawingml/2006/main">
              <a:ext uri="{FF2B5EF4-FFF2-40B4-BE49-F238E27FC236}">
                <a16:creationId xmlns:a16="http://schemas.microsoft.com/office/drawing/2014/main" id="{6D6EF816-C8B7-4F02-9864-E24722969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31432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92d77b501a4920"/>
          <a:stretch xmlns:a="http://schemas.openxmlformats.org/drawingml/2006/main"/>
        </p:blipFill>
        <p:spPr>
          <a:xfrm xmlns:a="http://schemas.openxmlformats.org/drawingml/2006/main">
            <a:off x="5377815" y="318159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80" name="cell-label-2-3">
            <a:extLst xmlns:a="http://schemas.openxmlformats.org/drawingml/2006/main">
              <a:ext uri="{FF2B5EF4-FFF2-40B4-BE49-F238E27FC236}">
                <a16:creationId xmlns:a16="http://schemas.microsoft.com/office/drawing/2014/main" id="{D67C632C-4713-4062-9949-B6FB173B1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35052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English</a:t>
            </a:r>
          </a:p>
        </p:txBody>
      </p:sp>
      <p:sp>
        <p:nvSpPr>
          <p:cNvPr id="81" name="cell-2-4">
            <a:extLst xmlns:a="http://schemas.openxmlformats.org/drawingml/2006/main">
              <a:ext uri="{FF2B5EF4-FFF2-40B4-BE49-F238E27FC236}">
                <a16:creationId xmlns:a16="http://schemas.microsoft.com/office/drawing/2014/main" id="{C979157F-E43E-4C33-A50E-5D907F1FA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31432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79599372224403"/>
          <a:stretch xmlns:a="http://schemas.openxmlformats.org/drawingml/2006/main"/>
        </p:blipFill>
        <p:spPr>
          <a:xfrm xmlns:a="http://schemas.openxmlformats.org/drawingml/2006/main">
            <a:off x="6497955" y="318159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83" name="cell-label-2-4">
            <a:extLst xmlns:a="http://schemas.openxmlformats.org/drawingml/2006/main">
              <a:ext uri="{FF2B5EF4-FFF2-40B4-BE49-F238E27FC236}">
                <a16:creationId xmlns:a16="http://schemas.microsoft.com/office/drawing/2014/main" id="{45BB96B7-B9A7-49C8-B690-7A84A5157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7910" y="35052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English</a:t>
            </a:r>
          </a:p>
        </p:txBody>
      </p:sp>
      <p:sp>
        <p:nvSpPr>
          <p:cNvPr id="84" name="row-label-3">
            <a:extLst xmlns:a="http://schemas.openxmlformats.org/drawingml/2006/main">
              <a:ext uri="{FF2B5EF4-FFF2-40B4-BE49-F238E27FC236}">
                <a16:creationId xmlns:a16="http://schemas.microsoft.com/office/drawing/2014/main" id="{435C4089-97B2-444B-92F7-00FF85377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3743325"/>
            <a:ext cx="12954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4cb9eeaa874882"/>
          <a:stretch xmlns:a="http://schemas.openxmlformats.org/drawingml/2006/main"/>
        </p:blipFill>
        <p:spPr>
          <a:xfrm xmlns:a="http://schemas.openxmlformats.org/drawingml/2006/main">
            <a:off x="381000" y="3820583"/>
            <a:ext cx="371475" cy="350308"/>
          </a:xfrm>
          <a:prstGeom xmlns:a="http://schemas.openxmlformats.org/drawingml/2006/main" prst="rect">
            <a:avLst/>
          </a:prstGeom>
        </p:spPr>
      </p:pic>
      <p:sp>
        <p:nvSpPr>
          <p:cNvPr id="86" name="row-time-3">
            <a:extLst xmlns:a="http://schemas.openxmlformats.org/drawingml/2006/main">
              <a:ext uri="{FF2B5EF4-FFF2-40B4-BE49-F238E27FC236}">
                <a16:creationId xmlns:a16="http://schemas.microsoft.com/office/drawing/2014/main" id="{8B2A08E1-8776-4163-AE94-F055D21FC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62375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9:45</a:t>
            </a:r>
          </a:p>
        </p:txBody>
      </p:sp>
      <p:sp>
        <p:nvSpPr>
          <p:cNvPr id="87" name="row-name-3">
            <a:extLst xmlns:a="http://schemas.openxmlformats.org/drawingml/2006/main">
              <a:ext uri="{FF2B5EF4-FFF2-40B4-BE49-F238E27FC236}">
                <a16:creationId xmlns:a16="http://schemas.microsoft.com/office/drawing/2014/main" id="{461B1262-BE2B-4DC0-8A8C-1B0E8DA5B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14775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1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Movement break</a:t>
            </a:r>
          </a:p>
        </p:txBody>
      </p:sp>
      <p:sp>
        <p:nvSpPr>
          <p:cNvPr id="88" name="cell-3-0">
            <a:extLst xmlns:a="http://schemas.openxmlformats.org/drawingml/2006/main">
              <a:ext uri="{FF2B5EF4-FFF2-40B4-BE49-F238E27FC236}">
                <a16:creationId xmlns:a16="http://schemas.microsoft.com/office/drawing/2014/main" id="{5598D717-F273-48CA-94C4-43696BFE4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37433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5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025d5da8d34a8a"/>
          <a:stretch xmlns:a="http://schemas.openxmlformats.org/drawingml/2006/main"/>
        </p:blipFill>
        <p:spPr>
          <a:xfrm xmlns:a="http://schemas.openxmlformats.org/drawingml/2006/main">
            <a:off x="2017395" y="3781669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90" name="cell-label-3-0">
            <a:extLst xmlns:a="http://schemas.openxmlformats.org/drawingml/2006/main">
              <a:ext uri="{FF2B5EF4-FFF2-40B4-BE49-F238E27FC236}">
                <a16:creationId xmlns:a16="http://schemas.microsoft.com/office/drawing/2014/main" id="{D01C77DC-D49B-452A-8FA5-2C39514C8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1052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Movement</a:t>
            </a:r>
          </a:p>
        </p:txBody>
      </p:sp>
      <p:sp>
        <p:nvSpPr>
          <p:cNvPr id="91" name="cell-3-1">
            <a:extLst xmlns:a="http://schemas.openxmlformats.org/drawingml/2006/main">
              <a:ext uri="{FF2B5EF4-FFF2-40B4-BE49-F238E27FC236}">
                <a16:creationId xmlns:a16="http://schemas.microsoft.com/office/drawing/2014/main" id="{5949BD0C-3DF2-476E-9998-570E689EE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37433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86aac6a7064b4f"/>
          <a:stretch xmlns:a="http://schemas.openxmlformats.org/drawingml/2006/main"/>
        </p:blipFill>
        <p:spPr>
          <a:xfrm xmlns:a="http://schemas.openxmlformats.org/drawingml/2006/main">
            <a:off x="3137535" y="3781669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93" name="cell-label-3-1">
            <a:extLst xmlns:a="http://schemas.openxmlformats.org/drawingml/2006/main">
              <a:ext uri="{FF2B5EF4-FFF2-40B4-BE49-F238E27FC236}">
                <a16:creationId xmlns:a16="http://schemas.microsoft.com/office/drawing/2014/main" id="{2CCE5418-2DD5-491E-8981-94C664E8F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7490" y="41052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Movement</a:t>
            </a:r>
          </a:p>
        </p:txBody>
      </p:sp>
      <p:sp>
        <p:nvSpPr>
          <p:cNvPr id="94" name="cell-3-2">
            <a:extLst xmlns:a="http://schemas.openxmlformats.org/drawingml/2006/main">
              <a:ext uri="{FF2B5EF4-FFF2-40B4-BE49-F238E27FC236}">
                <a16:creationId xmlns:a16="http://schemas.microsoft.com/office/drawing/2014/main" id="{4FA7185A-79DD-4E9A-9BBD-99B2AB3F3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37433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5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66635ad2fd4d99"/>
          <a:stretch xmlns:a="http://schemas.openxmlformats.org/drawingml/2006/main"/>
        </p:blipFill>
        <p:spPr>
          <a:xfrm xmlns:a="http://schemas.openxmlformats.org/drawingml/2006/main">
            <a:off x="4257675" y="3781669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96" name="cell-label-3-2">
            <a:extLst xmlns:a="http://schemas.openxmlformats.org/drawingml/2006/main">
              <a:ext uri="{FF2B5EF4-FFF2-40B4-BE49-F238E27FC236}">
                <a16:creationId xmlns:a16="http://schemas.microsoft.com/office/drawing/2014/main" id="{86BD26FA-7859-42A7-AB22-F3DF6CEC5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41052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Movement</a:t>
            </a:r>
          </a:p>
        </p:txBody>
      </p:sp>
      <p:sp>
        <p:nvSpPr>
          <p:cNvPr id="97" name="cell-3-3">
            <a:extLst xmlns:a="http://schemas.openxmlformats.org/drawingml/2006/main">
              <a:ext uri="{FF2B5EF4-FFF2-40B4-BE49-F238E27FC236}">
                <a16:creationId xmlns:a16="http://schemas.microsoft.com/office/drawing/2014/main" id="{4E1547B5-BB34-4DC5-A246-21B5F70E3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37433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43bb53de1243a0"/>
          <a:stretch xmlns:a="http://schemas.openxmlformats.org/drawingml/2006/main"/>
        </p:blipFill>
        <p:spPr>
          <a:xfrm xmlns:a="http://schemas.openxmlformats.org/drawingml/2006/main">
            <a:off x="5377815" y="3781669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99" name="cell-label-3-3">
            <a:extLst xmlns:a="http://schemas.openxmlformats.org/drawingml/2006/main">
              <a:ext uri="{FF2B5EF4-FFF2-40B4-BE49-F238E27FC236}">
                <a16:creationId xmlns:a16="http://schemas.microsoft.com/office/drawing/2014/main" id="{07143278-EEE9-483D-ABFF-C517E19BB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41052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Movement</a:t>
            </a:r>
          </a:p>
        </p:txBody>
      </p:sp>
      <p:sp>
        <p:nvSpPr>
          <p:cNvPr id="100" name="cell-3-4">
            <a:extLst xmlns:a="http://schemas.openxmlformats.org/drawingml/2006/main">
              <a:ext uri="{FF2B5EF4-FFF2-40B4-BE49-F238E27FC236}">
                <a16:creationId xmlns:a16="http://schemas.microsoft.com/office/drawing/2014/main" id="{58B65F4E-4A2C-4B94-AEBC-78F46D7E3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37433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a129a877a246fc"/>
          <a:stretch xmlns:a="http://schemas.openxmlformats.org/drawingml/2006/main"/>
        </p:blipFill>
        <p:spPr>
          <a:xfrm xmlns:a="http://schemas.openxmlformats.org/drawingml/2006/main">
            <a:off x="6497955" y="3781669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102" name="cell-label-3-4">
            <a:extLst xmlns:a="http://schemas.openxmlformats.org/drawingml/2006/main">
              <a:ext uri="{FF2B5EF4-FFF2-40B4-BE49-F238E27FC236}">
                <a16:creationId xmlns:a16="http://schemas.microsoft.com/office/drawing/2014/main" id="{7B563DF1-8ABA-4AC1-AB08-4EFD5E4B0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7910" y="41052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Movement</a:t>
            </a:r>
          </a:p>
        </p:txBody>
      </p:sp>
      <p:sp>
        <p:nvSpPr>
          <p:cNvPr id="103" name="row-label-4">
            <a:extLst xmlns:a="http://schemas.openxmlformats.org/drawingml/2006/main">
              <a:ext uri="{FF2B5EF4-FFF2-40B4-BE49-F238E27FC236}">
                <a16:creationId xmlns:a16="http://schemas.microsoft.com/office/drawing/2014/main" id="{B1E4F3E8-9F7A-4402-A580-C2FE75B31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4343400"/>
            <a:ext cx="12954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bcef411857459b"/>
          <a:stretch xmlns:a="http://schemas.openxmlformats.org/drawingml/2006/main"/>
        </p:blipFill>
        <p:spPr>
          <a:xfrm xmlns:a="http://schemas.openxmlformats.org/drawingml/2006/main">
            <a:off x="381000" y="4420658"/>
            <a:ext cx="371475" cy="350308"/>
          </a:xfrm>
          <a:prstGeom xmlns:a="http://schemas.openxmlformats.org/drawingml/2006/main" prst="rect">
            <a:avLst/>
          </a:prstGeom>
        </p:spPr>
      </p:pic>
      <p:sp>
        <p:nvSpPr>
          <p:cNvPr id="105" name="row-time-4">
            <a:extLst xmlns:a="http://schemas.openxmlformats.org/drawingml/2006/main">
              <a:ext uri="{FF2B5EF4-FFF2-40B4-BE49-F238E27FC236}">
                <a16:creationId xmlns:a16="http://schemas.microsoft.com/office/drawing/2014/main" id="{182BD50C-2115-4DAC-9C50-358BE5B1A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62450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10:00</a:t>
            </a:r>
          </a:p>
        </p:txBody>
      </p:sp>
      <p:sp>
        <p:nvSpPr>
          <p:cNvPr id="106" name="row-name-4">
            <a:extLst xmlns:a="http://schemas.openxmlformats.org/drawingml/2006/main">
              <a:ext uri="{FF2B5EF4-FFF2-40B4-BE49-F238E27FC236}">
                <a16:creationId xmlns:a16="http://schemas.microsoft.com/office/drawing/2014/main" id="{D88723BC-994D-4EBC-A3B5-D29866EAA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514850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1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Mathematics</a:t>
            </a:r>
          </a:p>
        </p:txBody>
      </p:sp>
      <p:sp>
        <p:nvSpPr>
          <p:cNvPr id="107" name="cell-4-0">
            <a:extLst xmlns:a="http://schemas.openxmlformats.org/drawingml/2006/main">
              <a:ext uri="{FF2B5EF4-FFF2-40B4-BE49-F238E27FC236}">
                <a16:creationId xmlns:a16="http://schemas.microsoft.com/office/drawing/2014/main" id="{9EB42CEA-3DB2-40D1-AF53-FA6F3BD7A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43434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7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1a4c740a504948"/>
          <a:stretch xmlns:a="http://schemas.openxmlformats.org/drawingml/2006/main"/>
        </p:blipFill>
        <p:spPr>
          <a:xfrm xmlns:a="http://schemas.openxmlformats.org/drawingml/2006/main">
            <a:off x="2017395" y="438174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109" name="cell-label-4-0">
            <a:extLst xmlns:a="http://schemas.openxmlformats.org/drawingml/2006/main">
              <a:ext uri="{FF2B5EF4-FFF2-40B4-BE49-F238E27FC236}">
                <a16:creationId xmlns:a16="http://schemas.microsoft.com/office/drawing/2014/main" id="{56806986-668F-4BC8-A78C-169A906D3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7053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Math</a:t>
            </a:r>
          </a:p>
        </p:txBody>
      </p:sp>
      <p:sp>
        <p:nvSpPr>
          <p:cNvPr id="110" name="cell-4-1">
            <a:extLst xmlns:a="http://schemas.openxmlformats.org/drawingml/2006/main">
              <a:ext uri="{FF2B5EF4-FFF2-40B4-BE49-F238E27FC236}">
                <a16:creationId xmlns:a16="http://schemas.microsoft.com/office/drawing/2014/main" id="{C075D0C0-2235-4EF6-8086-9A784F13A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43434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7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ca214b5cfc48ab"/>
          <a:stretch xmlns:a="http://schemas.openxmlformats.org/drawingml/2006/main"/>
        </p:blipFill>
        <p:spPr>
          <a:xfrm xmlns:a="http://schemas.openxmlformats.org/drawingml/2006/main">
            <a:off x="3137535" y="438174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112" name="cell-label-4-1">
            <a:extLst xmlns:a="http://schemas.openxmlformats.org/drawingml/2006/main">
              <a:ext uri="{FF2B5EF4-FFF2-40B4-BE49-F238E27FC236}">
                <a16:creationId xmlns:a16="http://schemas.microsoft.com/office/drawing/2014/main" id="{8D2F311D-0C11-474B-B4DF-E418AFA92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7490" y="47053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Math</a:t>
            </a:r>
          </a:p>
        </p:txBody>
      </p:sp>
      <p:sp>
        <p:nvSpPr>
          <p:cNvPr id="113" name="cell-4-2">
            <a:extLst xmlns:a="http://schemas.openxmlformats.org/drawingml/2006/main">
              <a:ext uri="{FF2B5EF4-FFF2-40B4-BE49-F238E27FC236}">
                <a16:creationId xmlns:a16="http://schemas.microsoft.com/office/drawing/2014/main" id="{2CD00410-ACE1-4D71-988B-505A71EA8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43434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7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6bcc1172c24a2d"/>
          <a:stretch xmlns:a="http://schemas.openxmlformats.org/drawingml/2006/main"/>
        </p:blipFill>
        <p:spPr>
          <a:xfrm xmlns:a="http://schemas.openxmlformats.org/drawingml/2006/main">
            <a:off x="4257675" y="438174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115" name="cell-label-4-2">
            <a:extLst xmlns:a="http://schemas.openxmlformats.org/drawingml/2006/main">
              <a:ext uri="{FF2B5EF4-FFF2-40B4-BE49-F238E27FC236}">
                <a16:creationId xmlns:a16="http://schemas.microsoft.com/office/drawing/2014/main" id="{5DA1B503-F106-4900-9DB4-209F20D09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47053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Math</a:t>
            </a:r>
          </a:p>
        </p:txBody>
      </p:sp>
      <p:sp>
        <p:nvSpPr>
          <p:cNvPr id="116" name="cell-4-3">
            <a:extLst xmlns:a="http://schemas.openxmlformats.org/drawingml/2006/main">
              <a:ext uri="{FF2B5EF4-FFF2-40B4-BE49-F238E27FC236}">
                <a16:creationId xmlns:a16="http://schemas.microsoft.com/office/drawing/2014/main" id="{F65ACD98-25F8-416C-9110-14BB7796C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43434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7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e86f30895a49f4"/>
          <a:stretch xmlns:a="http://schemas.openxmlformats.org/drawingml/2006/main"/>
        </p:blipFill>
        <p:spPr>
          <a:xfrm xmlns:a="http://schemas.openxmlformats.org/drawingml/2006/main">
            <a:off x="5377815" y="438174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118" name="cell-label-4-3">
            <a:extLst xmlns:a="http://schemas.openxmlformats.org/drawingml/2006/main">
              <a:ext uri="{FF2B5EF4-FFF2-40B4-BE49-F238E27FC236}">
                <a16:creationId xmlns:a16="http://schemas.microsoft.com/office/drawing/2014/main" id="{E617E19A-DAD9-48ED-A07A-FC114F424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47053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Math</a:t>
            </a:r>
          </a:p>
        </p:txBody>
      </p:sp>
      <p:sp>
        <p:nvSpPr>
          <p:cNvPr id="119" name="cell-4-4">
            <a:extLst xmlns:a="http://schemas.openxmlformats.org/drawingml/2006/main">
              <a:ext uri="{FF2B5EF4-FFF2-40B4-BE49-F238E27FC236}">
                <a16:creationId xmlns:a16="http://schemas.microsoft.com/office/drawing/2014/main" id="{8EDBBF25-F7AB-4D88-AA96-19A7FA9FD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43434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8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46786962ff4fcf"/>
          <a:stretch xmlns:a="http://schemas.openxmlformats.org/drawingml/2006/main"/>
        </p:blipFill>
        <p:spPr>
          <a:xfrm xmlns:a="http://schemas.openxmlformats.org/drawingml/2006/main">
            <a:off x="6497955" y="438174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121" name="cell-label-4-4">
            <a:extLst xmlns:a="http://schemas.openxmlformats.org/drawingml/2006/main">
              <a:ext uri="{FF2B5EF4-FFF2-40B4-BE49-F238E27FC236}">
                <a16:creationId xmlns:a16="http://schemas.microsoft.com/office/drawing/2014/main" id="{CBA1A03A-323D-43CF-B27B-8D52A53CB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7910" y="47053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Math</a:t>
            </a:r>
          </a:p>
        </p:txBody>
      </p:sp>
      <p:sp>
        <p:nvSpPr>
          <p:cNvPr id="122" name="row-label-5">
            <a:extLst xmlns:a="http://schemas.openxmlformats.org/drawingml/2006/main">
              <a:ext uri="{FF2B5EF4-FFF2-40B4-BE49-F238E27FC236}">
                <a16:creationId xmlns:a16="http://schemas.microsoft.com/office/drawing/2014/main" id="{27B8342E-E6FE-45CE-A212-EB99359F9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4943475"/>
            <a:ext cx="12954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8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7cb6082a5747a5"/>
          <a:stretch xmlns:a="http://schemas.openxmlformats.org/drawingml/2006/main"/>
        </p:blipFill>
        <p:spPr>
          <a:xfrm xmlns:a="http://schemas.openxmlformats.org/drawingml/2006/main">
            <a:off x="381000" y="5018088"/>
            <a:ext cx="371475" cy="355600"/>
          </a:xfrm>
          <a:prstGeom xmlns:a="http://schemas.openxmlformats.org/drawingml/2006/main" prst="rect">
            <a:avLst/>
          </a:prstGeom>
        </p:spPr>
      </p:pic>
      <p:sp>
        <p:nvSpPr>
          <p:cNvPr id="124" name="row-time-5">
            <a:extLst xmlns:a="http://schemas.openxmlformats.org/drawingml/2006/main">
              <a:ext uri="{FF2B5EF4-FFF2-40B4-BE49-F238E27FC236}">
                <a16:creationId xmlns:a16="http://schemas.microsoft.com/office/drawing/2014/main" id="{F2A82F2F-22D2-4213-A1C7-FA5CBFA53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62525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10:40</a:t>
            </a:r>
          </a:p>
        </p:txBody>
      </p:sp>
      <p:sp>
        <p:nvSpPr>
          <p:cNvPr id="125" name="row-name-5">
            <a:extLst xmlns:a="http://schemas.openxmlformats.org/drawingml/2006/main">
              <a:ext uri="{FF2B5EF4-FFF2-40B4-BE49-F238E27FC236}">
                <a16:creationId xmlns:a16="http://schemas.microsoft.com/office/drawing/2014/main" id="{531375A1-8A6E-40BF-BE25-4E82CAF41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14925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1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 / snack</a:t>
            </a:r>
          </a:p>
        </p:txBody>
      </p:sp>
      <p:sp>
        <p:nvSpPr>
          <p:cNvPr id="126" name="cell-5-0">
            <a:extLst xmlns:a="http://schemas.openxmlformats.org/drawingml/2006/main">
              <a:ext uri="{FF2B5EF4-FFF2-40B4-BE49-F238E27FC236}">
                <a16:creationId xmlns:a16="http://schemas.microsoft.com/office/drawing/2014/main" id="{4B4F3155-AAE4-4AF7-9C48-8BEAC797D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49434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8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acb617bfbc4418"/>
          <a:stretch xmlns:a="http://schemas.openxmlformats.org/drawingml/2006/main"/>
        </p:blipFill>
        <p:spPr>
          <a:xfrm xmlns:a="http://schemas.openxmlformats.org/drawingml/2006/main">
            <a:off x="2017395" y="49793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28" name="cell-label-5-0">
            <a:extLst xmlns:a="http://schemas.openxmlformats.org/drawingml/2006/main">
              <a:ext uri="{FF2B5EF4-FFF2-40B4-BE49-F238E27FC236}">
                <a16:creationId xmlns:a16="http://schemas.microsoft.com/office/drawing/2014/main" id="{A20EF24E-5ECC-41F1-9FCF-605781075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3054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</a:t>
            </a:r>
          </a:p>
        </p:txBody>
      </p:sp>
      <p:sp>
        <p:nvSpPr>
          <p:cNvPr id="129" name="cell-5-1">
            <a:extLst xmlns:a="http://schemas.openxmlformats.org/drawingml/2006/main">
              <a:ext uri="{FF2B5EF4-FFF2-40B4-BE49-F238E27FC236}">
                <a16:creationId xmlns:a16="http://schemas.microsoft.com/office/drawing/2014/main" id="{3F25A752-8828-485B-A222-F35F905E1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49434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9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985b0519ad40ea"/>
          <a:stretch xmlns:a="http://schemas.openxmlformats.org/drawingml/2006/main"/>
        </p:blipFill>
        <p:spPr>
          <a:xfrm xmlns:a="http://schemas.openxmlformats.org/drawingml/2006/main">
            <a:off x="3137535" y="49793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31" name="cell-label-5-1">
            <a:extLst xmlns:a="http://schemas.openxmlformats.org/drawingml/2006/main">
              <a:ext uri="{FF2B5EF4-FFF2-40B4-BE49-F238E27FC236}">
                <a16:creationId xmlns:a16="http://schemas.microsoft.com/office/drawing/2014/main" id="{9398A7E6-A0EC-4E56-ABD0-6E99BC754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7490" y="53054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</a:t>
            </a:r>
          </a:p>
        </p:txBody>
      </p:sp>
      <p:sp>
        <p:nvSpPr>
          <p:cNvPr id="132" name="cell-5-2">
            <a:extLst xmlns:a="http://schemas.openxmlformats.org/drawingml/2006/main">
              <a:ext uri="{FF2B5EF4-FFF2-40B4-BE49-F238E27FC236}">
                <a16:creationId xmlns:a16="http://schemas.microsoft.com/office/drawing/2014/main" id="{5B389C6B-F9FD-4E77-805F-3E40A5F7A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49434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9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81253290004ae8"/>
          <a:stretch xmlns:a="http://schemas.openxmlformats.org/drawingml/2006/main"/>
        </p:blipFill>
        <p:spPr>
          <a:xfrm xmlns:a="http://schemas.openxmlformats.org/drawingml/2006/main">
            <a:off x="4257675" y="49793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34" name="cell-label-5-2">
            <a:extLst xmlns:a="http://schemas.openxmlformats.org/drawingml/2006/main">
              <a:ext uri="{FF2B5EF4-FFF2-40B4-BE49-F238E27FC236}">
                <a16:creationId xmlns:a16="http://schemas.microsoft.com/office/drawing/2014/main" id="{3E32CECA-288A-4E29-8719-4B8EE15EF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53054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</a:t>
            </a:r>
          </a:p>
        </p:txBody>
      </p:sp>
      <p:sp>
        <p:nvSpPr>
          <p:cNvPr id="135" name="cell-5-3">
            <a:extLst xmlns:a="http://schemas.openxmlformats.org/drawingml/2006/main">
              <a:ext uri="{FF2B5EF4-FFF2-40B4-BE49-F238E27FC236}">
                <a16:creationId xmlns:a16="http://schemas.microsoft.com/office/drawing/2014/main" id="{0CB1DDF5-888B-4DDB-92B8-6A1DCBF5E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49434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49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fa3259cfe641dc"/>
          <a:stretch xmlns:a="http://schemas.openxmlformats.org/drawingml/2006/main"/>
        </p:blipFill>
        <p:spPr>
          <a:xfrm xmlns:a="http://schemas.openxmlformats.org/drawingml/2006/main">
            <a:off x="5377815" y="49793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37" name="cell-label-5-3">
            <a:extLst xmlns:a="http://schemas.openxmlformats.org/drawingml/2006/main">
              <a:ext uri="{FF2B5EF4-FFF2-40B4-BE49-F238E27FC236}">
                <a16:creationId xmlns:a16="http://schemas.microsoft.com/office/drawing/2014/main" id="{F96BD1EB-36C0-4014-B4EA-B20449064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53054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</a:t>
            </a:r>
          </a:p>
        </p:txBody>
      </p:sp>
      <p:sp>
        <p:nvSpPr>
          <p:cNvPr id="138" name="cell-5-4">
            <a:extLst xmlns:a="http://schemas.openxmlformats.org/drawingml/2006/main">
              <a:ext uri="{FF2B5EF4-FFF2-40B4-BE49-F238E27FC236}">
                <a16:creationId xmlns:a16="http://schemas.microsoft.com/office/drawing/2014/main" id="{AC25F913-384B-4E6B-BEDF-EF772A2E9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49434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0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8aee345f4e4569"/>
          <a:stretch xmlns:a="http://schemas.openxmlformats.org/drawingml/2006/main"/>
        </p:blipFill>
        <p:spPr>
          <a:xfrm xmlns:a="http://schemas.openxmlformats.org/drawingml/2006/main">
            <a:off x="6497955" y="49793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40" name="cell-label-5-4">
            <a:extLst xmlns:a="http://schemas.openxmlformats.org/drawingml/2006/main">
              <a:ext uri="{FF2B5EF4-FFF2-40B4-BE49-F238E27FC236}">
                <a16:creationId xmlns:a16="http://schemas.microsoft.com/office/drawing/2014/main" id="{8EB8B4E5-F74F-4130-8376-90223CDDB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7910" y="53054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</a:t>
            </a:r>
          </a:p>
        </p:txBody>
      </p:sp>
      <p:sp>
        <p:nvSpPr>
          <p:cNvPr id="141" name="row-label-6">
            <a:extLst xmlns:a="http://schemas.openxmlformats.org/drawingml/2006/main">
              <a:ext uri="{FF2B5EF4-FFF2-40B4-BE49-F238E27FC236}">
                <a16:creationId xmlns:a16="http://schemas.microsoft.com/office/drawing/2014/main" id="{B3AAFE5A-F67C-4E2A-98EA-C641E7405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5543550"/>
            <a:ext cx="12954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0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a08844f55f4326"/>
          <a:stretch xmlns:a="http://schemas.openxmlformats.org/drawingml/2006/main"/>
        </p:blipFill>
        <p:spPr>
          <a:xfrm xmlns:a="http://schemas.openxmlformats.org/drawingml/2006/main">
            <a:off x="381000" y="5618163"/>
            <a:ext cx="371475" cy="355600"/>
          </a:xfrm>
          <a:prstGeom xmlns:a="http://schemas.openxmlformats.org/drawingml/2006/main" prst="rect">
            <a:avLst/>
          </a:prstGeom>
        </p:spPr>
      </p:pic>
      <p:sp>
        <p:nvSpPr>
          <p:cNvPr id="143" name="row-time-6">
            <a:extLst xmlns:a="http://schemas.openxmlformats.org/drawingml/2006/main">
              <a:ext uri="{FF2B5EF4-FFF2-40B4-BE49-F238E27FC236}">
                <a16:creationId xmlns:a16="http://schemas.microsoft.com/office/drawing/2014/main" id="{4E34D0E6-4DCF-4EB1-BB5D-562CB4E51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562600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11:00</a:t>
            </a:r>
          </a:p>
        </p:txBody>
      </p:sp>
      <p:sp>
        <p:nvSpPr>
          <p:cNvPr id="144" name="row-name-6">
            <a:extLst xmlns:a="http://schemas.openxmlformats.org/drawingml/2006/main">
              <a:ext uri="{FF2B5EF4-FFF2-40B4-BE49-F238E27FC236}">
                <a16:creationId xmlns:a16="http://schemas.microsoft.com/office/drawing/2014/main" id="{DC4468E9-07EB-4303-B4C1-22DD57C9E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715000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1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My Journey / Life Skills</a:t>
            </a:r>
          </a:p>
        </p:txBody>
      </p:sp>
      <p:sp>
        <p:nvSpPr>
          <p:cNvPr id="145" name="cell-6-0">
            <a:extLst xmlns:a="http://schemas.openxmlformats.org/drawingml/2006/main">
              <a:ext uri="{FF2B5EF4-FFF2-40B4-BE49-F238E27FC236}">
                <a16:creationId xmlns:a16="http://schemas.microsoft.com/office/drawing/2014/main" id="{05F73977-C74E-45A6-90A9-0B6FD121E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55435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0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27c2dd82944e8b"/>
          <a:stretch xmlns:a="http://schemas.openxmlformats.org/drawingml/2006/main"/>
        </p:blipFill>
        <p:spPr>
          <a:xfrm xmlns:a="http://schemas.openxmlformats.org/drawingml/2006/main">
            <a:off x="2017395" y="557945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47" name="cell-label-6-0">
            <a:extLst xmlns:a="http://schemas.openxmlformats.org/drawingml/2006/main">
              <a:ext uri="{FF2B5EF4-FFF2-40B4-BE49-F238E27FC236}">
                <a16:creationId xmlns:a16="http://schemas.microsoft.com/office/drawing/2014/main" id="{FCA88BAF-252F-4096-8C00-AE114F5BB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9055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S1 • My Journey</a:t>
            </a:r>
          </a:p>
        </p:txBody>
      </p:sp>
      <p:sp>
        <p:nvSpPr>
          <p:cNvPr id="148" name="cell-6-1">
            <a:extLst xmlns:a="http://schemas.openxmlformats.org/drawingml/2006/main">
              <a:ext uri="{FF2B5EF4-FFF2-40B4-BE49-F238E27FC236}">
                <a16:creationId xmlns:a16="http://schemas.microsoft.com/office/drawing/2014/main" id="{FC884F79-2BD6-4FC1-868C-866ABC917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55435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f5038c5ef548e8"/>
          <a:stretch xmlns:a="http://schemas.openxmlformats.org/drawingml/2006/main"/>
        </p:blipFill>
        <p:spPr>
          <a:xfrm xmlns:a="http://schemas.openxmlformats.org/drawingml/2006/main">
            <a:off x="3137535" y="557945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50" name="cell-label-6-1">
            <a:extLst xmlns:a="http://schemas.openxmlformats.org/drawingml/2006/main">
              <a:ext uri="{FF2B5EF4-FFF2-40B4-BE49-F238E27FC236}">
                <a16:creationId xmlns:a16="http://schemas.microsoft.com/office/drawing/2014/main" id="{80D996ED-0DDA-40C4-A2D1-FDBF70A25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7490" y="59055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S2 • My Journey</a:t>
            </a:r>
          </a:p>
        </p:txBody>
      </p:sp>
      <p:sp>
        <p:nvSpPr>
          <p:cNvPr id="151" name="cell-6-2">
            <a:extLst xmlns:a="http://schemas.openxmlformats.org/drawingml/2006/main">
              <a:ext uri="{FF2B5EF4-FFF2-40B4-BE49-F238E27FC236}">
                <a16:creationId xmlns:a16="http://schemas.microsoft.com/office/drawing/2014/main" id="{E5E3083E-A44D-4256-97A7-CDC3ABC4C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55435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fddf80e2b24d1b"/>
          <a:stretch xmlns:a="http://schemas.openxmlformats.org/drawingml/2006/main"/>
        </p:blipFill>
        <p:spPr>
          <a:xfrm xmlns:a="http://schemas.openxmlformats.org/drawingml/2006/main">
            <a:off x="4257675" y="557945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53" name="cell-label-6-2">
            <a:extLst xmlns:a="http://schemas.openxmlformats.org/drawingml/2006/main">
              <a:ext uri="{FF2B5EF4-FFF2-40B4-BE49-F238E27FC236}">
                <a16:creationId xmlns:a16="http://schemas.microsoft.com/office/drawing/2014/main" id="{E5F68087-36F0-4088-A535-C69D6CA07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59055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S3 • My Journey</a:t>
            </a:r>
          </a:p>
        </p:txBody>
      </p:sp>
      <p:sp>
        <p:nvSpPr>
          <p:cNvPr id="154" name="cell-6-3">
            <a:extLst xmlns:a="http://schemas.openxmlformats.org/drawingml/2006/main">
              <a:ext uri="{FF2B5EF4-FFF2-40B4-BE49-F238E27FC236}">
                <a16:creationId xmlns:a16="http://schemas.microsoft.com/office/drawing/2014/main" id="{72600F3C-8A5A-4721-BE02-E8B3B0708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55435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f6797135874ad0"/>
          <a:stretch xmlns:a="http://schemas.openxmlformats.org/drawingml/2006/main"/>
        </p:blipFill>
        <p:spPr>
          <a:xfrm xmlns:a="http://schemas.openxmlformats.org/drawingml/2006/main">
            <a:off x="5377815" y="557945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56" name="cell-label-6-3">
            <a:extLst xmlns:a="http://schemas.openxmlformats.org/drawingml/2006/main">
              <a:ext uri="{FF2B5EF4-FFF2-40B4-BE49-F238E27FC236}">
                <a16:creationId xmlns:a16="http://schemas.microsoft.com/office/drawing/2014/main" id="{B8848183-4E04-49C4-B7A3-23FA93786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59055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S4 • My Journey</a:t>
            </a:r>
          </a:p>
        </p:txBody>
      </p:sp>
      <p:sp>
        <p:nvSpPr>
          <p:cNvPr id="157" name="cell-6-4">
            <a:extLst xmlns:a="http://schemas.openxmlformats.org/drawingml/2006/main">
              <a:ext uri="{FF2B5EF4-FFF2-40B4-BE49-F238E27FC236}">
                <a16:creationId xmlns:a16="http://schemas.microsoft.com/office/drawing/2014/main" id="{368C6F79-1C27-470E-9171-44E7E9762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55435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7065795ba2474d"/>
          <a:stretch xmlns:a="http://schemas.openxmlformats.org/drawingml/2006/main"/>
        </p:blipFill>
        <p:spPr>
          <a:xfrm xmlns:a="http://schemas.openxmlformats.org/drawingml/2006/main">
            <a:off x="6497955" y="557945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59" name="cell-label-6-4">
            <a:extLst xmlns:a="http://schemas.openxmlformats.org/drawingml/2006/main">
              <a:ext uri="{FF2B5EF4-FFF2-40B4-BE49-F238E27FC236}">
                <a16:creationId xmlns:a16="http://schemas.microsoft.com/office/drawing/2014/main" id="{5218A724-E9DF-44A7-A183-4B36C2D39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7910" y="59055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S5 • My Journey</a:t>
            </a:r>
          </a:p>
        </p:txBody>
      </p:sp>
      <p:sp>
        <p:nvSpPr>
          <p:cNvPr id="160" name="row-label-7">
            <a:extLst xmlns:a="http://schemas.openxmlformats.org/drawingml/2006/main">
              <a:ext uri="{FF2B5EF4-FFF2-40B4-BE49-F238E27FC236}">
                <a16:creationId xmlns:a16="http://schemas.microsoft.com/office/drawing/2014/main" id="{CFD5F030-2914-4D88-ABF4-1DD3D1F01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6143625"/>
            <a:ext cx="12954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b9ee3a4a9e47df"/>
          <a:stretch xmlns:a="http://schemas.openxmlformats.org/drawingml/2006/main"/>
        </p:blipFill>
        <p:spPr>
          <a:xfrm xmlns:a="http://schemas.openxmlformats.org/drawingml/2006/main">
            <a:off x="381000" y="6218238"/>
            <a:ext cx="371475" cy="355600"/>
          </a:xfrm>
          <a:prstGeom xmlns:a="http://schemas.openxmlformats.org/drawingml/2006/main" prst="rect">
            <a:avLst/>
          </a:prstGeom>
        </p:spPr>
      </p:pic>
      <p:sp>
        <p:nvSpPr>
          <p:cNvPr id="162" name="row-time-7">
            <a:extLst xmlns:a="http://schemas.openxmlformats.org/drawingml/2006/main">
              <a:ext uri="{FF2B5EF4-FFF2-40B4-BE49-F238E27FC236}">
                <a16:creationId xmlns:a16="http://schemas.microsoft.com/office/drawing/2014/main" id="{1BB3A039-3F52-4140-8F21-CF9451C22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162675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11:50</a:t>
            </a:r>
          </a:p>
        </p:txBody>
      </p:sp>
      <p:sp>
        <p:nvSpPr>
          <p:cNvPr id="163" name="row-name-7">
            <a:extLst xmlns:a="http://schemas.openxmlformats.org/drawingml/2006/main">
              <a:ext uri="{FF2B5EF4-FFF2-40B4-BE49-F238E27FC236}">
                <a16:creationId xmlns:a16="http://schemas.microsoft.com/office/drawing/2014/main" id="{019311EB-A855-4C42-84E9-7480C5DD2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315075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1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Sensory regulation</a:t>
            </a:r>
          </a:p>
        </p:txBody>
      </p:sp>
      <p:sp>
        <p:nvSpPr>
          <p:cNvPr id="164" name="cell-7-0">
            <a:extLst xmlns:a="http://schemas.openxmlformats.org/drawingml/2006/main">
              <a:ext uri="{FF2B5EF4-FFF2-40B4-BE49-F238E27FC236}">
                <a16:creationId xmlns:a16="http://schemas.microsoft.com/office/drawing/2014/main" id="{3E7F6292-E977-4DC2-8931-741379A01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61436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242f9f7b074102"/>
          <a:stretch xmlns:a="http://schemas.openxmlformats.org/drawingml/2006/main"/>
        </p:blipFill>
        <p:spPr>
          <a:xfrm xmlns:a="http://schemas.openxmlformats.org/drawingml/2006/main">
            <a:off x="2017395" y="617952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66" name="cell-label-7-0">
            <a:extLst xmlns:a="http://schemas.openxmlformats.org/drawingml/2006/main">
              <a:ext uri="{FF2B5EF4-FFF2-40B4-BE49-F238E27FC236}">
                <a16:creationId xmlns:a16="http://schemas.microsoft.com/office/drawing/2014/main" id="{1E4CE3D0-5013-4291-A141-E7738B523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65055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Regulation</a:t>
            </a:r>
          </a:p>
        </p:txBody>
      </p:sp>
      <p:sp>
        <p:nvSpPr>
          <p:cNvPr id="167" name="cell-7-1">
            <a:extLst xmlns:a="http://schemas.openxmlformats.org/drawingml/2006/main">
              <a:ext uri="{FF2B5EF4-FFF2-40B4-BE49-F238E27FC236}">
                <a16:creationId xmlns:a16="http://schemas.microsoft.com/office/drawing/2014/main" id="{628341FB-DD62-4230-89CD-076E5B34E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61436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a9ef636c594561"/>
          <a:stretch xmlns:a="http://schemas.openxmlformats.org/drawingml/2006/main"/>
        </p:blipFill>
        <p:spPr>
          <a:xfrm xmlns:a="http://schemas.openxmlformats.org/drawingml/2006/main">
            <a:off x="3137535" y="617952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69" name="cell-label-7-1">
            <a:extLst xmlns:a="http://schemas.openxmlformats.org/drawingml/2006/main">
              <a:ext uri="{FF2B5EF4-FFF2-40B4-BE49-F238E27FC236}">
                <a16:creationId xmlns:a16="http://schemas.microsoft.com/office/drawing/2014/main" id="{BEC00F9C-5824-4443-837C-D84EF51DC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7490" y="65055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Regulation</a:t>
            </a:r>
          </a:p>
        </p:txBody>
      </p:sp>
      <p:sp>
        <p:nvSpPr>
          <p:cNvPr id="170" name="cell-7-2">
            <a:extLst xmlns:a="http://schemas.openxmlformats.org/drawingml/2006/main">
              <a:ext uri="{FF2B5EF4-FFF2-40B4-BE49-F238E27FC236}">
                <a16:creationId xmlns:a16="http://schemas.microsoft.com/office/drawing/2014/main" id="{59EA36D7-52F3-454A-BB95-7E0FF66F3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61436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da344a239643ca"/>
          <a:stretch xmlns:a="http://schemas.openxmlformats.org/drawingml/2006/main"/>
        </p:blipFill>
        <p:spPr>
          <a:xfrm xmlns:a="http://schemas.openxmlformats.org/drawingml/2006/main">
            <a:off x="4257675" y="617952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72" name="cell-label-7-2">
            <a:extLst xmlns:a="http://schemas.openxmlformats.org/drawingml/2006/main">
              <a:ext uri="{FF2B5EF4-FFF2-40B4-BE49-F238E27FC236}">
                <a16:creationId xmlns:a16="http://schemas.microsoft.com/office/drawing/2014/main" id="{69813219-199B-4B15-A88A-9DF84F90A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65055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Regulation</a:t>
            </a:r>
          </a:p>
        </p:txBody>
      </p:sp>
      <p:sp>
        <p:nvSpPr>
          <p:cNvPr id="173" name="cell-7-3">
            <a:extLst xmlns:a="http://schemas.openxmlformats.org/drawingml/2006/main">
              <a:ext uri="{FF2B5EF4-FFF2-40B4-BE49-F238E27FC236}">
                <a16:creationId xmlns:a16="http://schemas.microsoft.com/office/drawing/2014/main" id="{D1BCCB72-7A9B-4ACA-A46B-C49F33B89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61436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422f787fb94146"/>
          <a:stretch xmlns:a="http://schemas.openxmlformats.org/drawingml/2006/main"/>
        </p:blipFill>
        <p:spPr>
          <a:xfrm xmlns:a="http://schemas.openxmlformats.org/drawingml/2006/main">
            <a:off x="5377815" y="617952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75" name="cell-label-7-3">
            <a:extLst xmlns:a="http://schemas.openxmlformats.org/drawingml/2006/main">
              <a:ext uri="{FF2B5EF4-FFF2-40B4-BE49-F238E27FC236}">
                <a16:creationId xmlns:a16="http://schemas.microsoft.com/office/drawing/2014/main" id="{E596316A-7CC1-4AE3-B151-93E1DC157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65055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Regulation</a:t>
            </a:r>
          </a:p>
        </p:txBody>
      </p:sp>
      <p:sp>
        <p:nvSpPr>
          <p:cNvPr id="176" name="cell-7-4">
            <a:extLst xmlns:a="http://schemas.openxmlformats.org/drawingml/2006/main">
              <a:ext uri="{FF2B5EF4-FFF2-40B4-BE49-F238E27FC236}">
                <a16:creationId xmlns:a16="http://schemas.microsoft.com/office/drawing/2014/main" id="{6B2A19E2-A61C-460F-A379-F5ACB849B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61436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c238669fb441a6"/>
          <a:stretch xmlns:a="http://schemas.openxmlformats.org/drawingml/2006/main"/>
        </p:blipFill>
        <p:spPr>
          <a:xfrm xmlns:a="http://schemas.openxmlformats.org/drawingml/2006/main">
            <a:off x="6497955" y="617952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178" name="cell-label-7-4">
            <a:extLst xmlns:a="http://schemas.openxmlformats.org/drawingml/2006/main">
              <a:ext uri="{FF2B5EF4-FFF2-40B4-BE49-F238E27FC236}">
                <a16:creationId xmlns:a16="http://schemas.microsoft.com/office/drawing/2014/main" id="{5986C5D2-94F5-46F5-A7C4-52511AED6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7910" y="65055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Regulation</a:t>
            </a:r>
          </a:p>
        </p:txBody>
      </p:sp>
      <p:sp>
        <p:nvSpPr>
          <p:cNvPr id="179" name="row-label-8">
            <a:extLst xmlns:a="http://schemas.openxmlformats.org/drawingml/2006/main">
              <a:ext uri="{FF2B5EF4-FFF2-40B4-BE49-F238E27FC236}">
                <a16:creationId xmlns:a16="http://schemas.microsoft.com/office/drawing/2014/main" id="{A5044091-6D19-4B23-A327-A9D9FA5FA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6743700"/>
            <a:ext cx="12954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99af40fae7498f"/>
          <a:stretch xmlns:a="http://schemas.openxmlformats.org/drawingml/2006/main"/>
        </p:blipFill>
        <p:spPr>
          <a:xfrm xmlns:a="http://schemas.openxmlformats.org/drawingml/2006/main">
            <a:off x="381000" y="6820958"/>
            <a:ext cx="371475" cy="350308"/>
          </a:xfrm>
          <a:prstGeom xmlns:a="http://schemas.openxmlformats.org/drawingml/2006/main" prst="rect">
            <a:avLst/>
          </a:prstGeom>
        </p:spPr>
      </p:pic>
      <p:sp>
        <p:nvSpPr>
          <p:cNvPr id="181" name="row-time-8">
            <a:extLst xmlns:a="http://schemas.openxmlformats.org/drawingml/2006/main">
              <a:ext uri="{FF2B5EF4-FFF2-40B4-BE49-F238E27FC236}">
                <a16:creationId xmlns:a16="http://schemas.microsoft.com/office/drawing/2014/main" id="{32528064-EADD-4EF7-B44B-6F0715B41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762750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12:05</a:t>
            </a:r>
          </a:p>
        </p:txBody>
      </p:sp>
      <p:sp>
        <p:nvSpPr>
          <p:cNvPr id="182" name="row-name-8">
            <a:extLst xmlns:a="http://schemas.openxmlformats.org/drawingml/2006/main">
              <a:ext uri="{FF2B5EF4-FFF2-40B4-BE49-F238E27FC236}">
                <a16:creationId xmlns:a16="http://schemas.microsoft.com/office/drawing/2014/main" id="{04DDAEC1-C13B-425D-BEDB-CD26DA282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915150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1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Science / inquiry</a:t>
            </a:r>
          </a:p>
        </p:txBody>
      </p:sp>
      <p:sp>
        <p:nvSpPr>
          <p:cNvPr id="183" name="cell-8-0">
            <a:extLst xmlns:a="http://schemas.openxmlformats.org/drawingml/2006/main">
              <a:ext uri="{FF2B5EF4-FFF2-40B4-BE49-F238E27FC236}">
                <a16:creationId xmlns:a16="http://schemas.microsoft.com/office/drawing/2014/main" id="{D25A800A-42EE-4C62-8C8A-C7A5DDFB2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67437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b6b9b2d19140a9"/>
          <a:stretch xmlns:a="http://schemas.openxmlformats.org/drawingml/2006/main"/>
        </p:blipFill>
        <p:spPr>
          <a:xfrm xmlns:a="http://schemas.openxmlformats.org/drawingml/2006/main">
            <a:off x="2017395" y="678204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185" name="cell-label-8-0">
            <a:extLst xmlns:a="http://schemas.openxmlformats.org/drawingml/2006/main">
              <a:ext uri="{FF2B5EF4-FFF2-40B4-BE49-F238E27FC236}">
                <a16:creationId xmlns:a16="http://schemas.microsoft.com/office/drawing/2014/main" id="{A6C89603-FF8A-4A0A-9E8C-7240F32A6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71056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Science</a:t>
            </a:r>
          </a:p>
        </p:txBody>
      </p:sp>
      <p:sp>
        <p:nvSpPr>
          <p:cNvPr id="186" name="cell-8-1">
            <a:extLst xmlns:a="http://schemas.openxmlformats.org/drawingml/2006/main">
              <a:ext uri="{FF2B5EF4-FFF2-40B4-BE49-F238E27FC236}">
                <a16:creationId xmlns:a16="http://schemas.microsoft.com/office/drawing/2014/main" id="{B76771D8-CD8D-4C6F-9459-0F015D328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67437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9555d1676d4203"/>
          <a:stretch xmlns:a="http://schemas.openxmlformats.org/drawingml/2006/main"/>
        </p:blipFill>
        <p:spPr>
          <a:xfrm xmlns:a="http://schemas.openxmlformats.org/drawingml/2006/main">
            <a:off x="3137535" y="678204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188" name="cell-label-8-1">
            <a:extLst xmlns:a="http://schemas.openxmlformats.org/drawingml/2006/main">
              <a:ext uri="{FF2B5EF4-FFF2-40B4-BE49-F238E27FC236}">
                <a16:creationId xmlns:a16="http://schemas.microsoft.com/office/drawing/2014/main" id="{8E3A4048-3E6A-4054-ADF6-592DE9473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7490" y="71056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Science</a:t>
            </a:r>
          </a:p>
        </p:txBody>
      </p:sp>
      <p:sp>
        <p:nvSpPr>
          <p:cNvPr id="189" name="cell-8-2">
            <a:extLst xmlns:a="http://schemas.openxmlformats.org/drawingml/2006/main">
              <a:ext uri="{FF2B5EF4-FFF2-40B4-BE49-F238E27FC236}">
                <a16:creationId xmlns:a16="http://schemas.microsoft.com/office/drawing/2014/main" id="{760DB632-24C7-45F6-BE4D-4FF7C9811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67437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f5564d25d744ae"/>
          <a:stretch xmlns:a="http://schemas.openxmlformats.org/drawingml/2006/main"/>
        </p:blipFill>
        <p:spPr>
          <a:xfrm xmlns:a="http://schemas.openxmlformats.org/drawingml/2006/main">
            <a:off x="4257675" y="678204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191" name="cell-label-8-2">
            <a:extLst xmlns:a="http://schemas.openxmlformats.org/drawingml/2006/main">
              <a:ext uri="{FF2B5EF4-FFF2-40B4-BE49-F238E27FC236}">
                <a16:creationId xmlns:a16="http://schemas.microsoft.com/office/drawing/2014/main" id="{062D6215-F4C0-4E4D-B77E-A2C1967D4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71056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Science</a:t>
            </a:r>
          </a:p>
        </p:txBody>
      </p:sp>
      <p:sp>
        <p:nvSpPr>
          <p:cNvPr id="192" name="cell-8-3">
            <a:extLst xmlns:a="http://schemas.openxmlformats.org/drawingml/2006/main">
              <a:ext uri="{FF2B5EF4-FFF2-40B4-BE49-F238E27FC236}">
                <a16:creationId xmlns:a16="http://schemas.microsoft.com/office/drawing/2014/main" id="{466EAC1B-AA84-4308-9A2F-802D8464C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67437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ceacfe09f54348"/>
          <a:stretch xmlns:a="http://schemas.openxmlformats.org/drawingml/2006/main"/>
        </p:blipFill>
        <p:spPr>
          <a:xfrm xmlns:a="http://schemas.openxmlformats.org/drawingml/2006/main">
            <a:off x="5377815" y="678204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194" name="cell-label-8-3">
            <a:extLst xmlns:a="http://schemas.openxmlformats.org/drawingml/2006/main">
              <a:ext uri="{FF2B5EF4-FFF2-40B4-BE49-F238E27FC236}">
                <a16:creationId xmlns:a16="http://schemas.microsoft.com/office/drawing/2014/main" id="{5A901A33-DA5C-4C6F-9404-3365EB069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71056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Science</a:t>
            </a:r>
          </a:p>
        </p:txBody>
      </p:sp>
      <p:sp>
        <p:nvSpPr>
          <p:cNvPr id="195" name="cell-8-4">
            <a:extLst xmlns:a="http://schemas.openxmlformats.org/drawingml/2006/main">
              <a:ext uri="{FF2B5EF4-FFF2-40B4-BE49-F238E27FC236}">
                <a16:creationId xmlns:a16="http://schemas.microsoft.com/office/drawing/2014/main" id="{9D94C4C1-7AC3-4F57-AA3F-833ABE9C2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67437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93a007e6cd4932"/>
          <a:stretch xmlns:a="http://schemas.openxmlformats.org/drawingml/2006/main"/>
        </p:blipFill>
        <p:spPr>
          <a:xfrm xmlns:a="http://schemas.openxmlformats.org/drawingml/2006/main">
            <a:off x="6497955" y="678204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197" name="cell-label-8-4">
            <a:extLst xmlns:a="http://schemas.openxmlformats.org/drawingml/2006/main">
              <a:ext uri="{FF2B5EF4-FFF2-40B4-BE49-F238E27FC236}">
                <a16:creationId xmlns:a16="http://schemas.microsoft.com/office/drawing/2014/main" id="{BCE56E2A-61F5-4201-BB64-8FA1147C1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7910" y="71056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Science</a:t>
            </a:r>
          </a:p>
        </p:txBody>
      </p:sp>
      <p:sp>
        <p:nvSpPr>
          <p:cNvPr id="198" name="row-label-9">
            <a:extLst xmlns:a="http://schemas.openxmlformats.org/drawingml/2006/main">
              <a:ext uri="{FF2B5EF4-FFF2-40B4-BE49-F238E27FC236}">
                <a16:creationId xmlns:a16="http://schemas.microsoft.com/office/drawing/2014/main" id="{AD21E8E8-55F8-473B-9A76-692536B75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7343775"/>
            <a:ext cx="12954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6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0a8f9d1f7b414c"/>
          <a:stretch xmlns:a="http://schemas.openxmlformats.org/drawingml/2006/main"/>
        </p:blipFill>
        <p:spPr>
          <a:xfrm xmlns:a="http://schemas.openxmlformats.org/drawingml/2006/main">
            <a:off x="381000" y="7418388"/>
            <a:ext cx="371475" cy="355600"/>
          </a:xfrm>
          <a:prstGeom xmlns:a="http://schemas.openxmlformats.org/drawingml/2006/main" prst="rect">
            <a:avLst/>
          </a:prstGeom>
        </p:spPr>
      </p:pic>
      <p:sp>
        <p:nvSpPr>
          <p:cNvPr id="200" name="row-time-9">
            <a:extLst xmlns:a="http://schemas.openxmlformats.org/drawingml/2006/main">
              <a:ext uri="{FF2B5EF4-FFF2-40B4-BE49-F238E27FC236}">
                <a16:creationId xmlns:a16="http://schemas.microsoft.com/office/drawing/2014/main" id="{64316A80-296E-4A11-A38A-E467A6195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7362825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12:45</a:t>
            </a:r>
          </a:p>
        </p:txBody>
      </p:sp>
      <p:sp>
        <p:nvSpPr>
          <p:cNvPr id="201" name="row-name-9">
            <a:extLst xmlns:a="http://schemas.openxmlformats.org/drawingml/2006/main">
              <a:ext uri="{FF2B5EF4-FFF2-40B4-BE49-F238E27FC236}">
                <a16:creationId xmlns:a16="http://schemas.microsoft.com/office/drawing/2014/main" id="{6B3D0625-A78A-4E7F-9086-6666CF33B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7515225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97737"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1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 &amp; personal routines</a:t>
            </a:r>
          </a:p>
        </p:txBody>
      </p:sp>
      <p:sp>
        <p:nvSpPr>
          <p:cNvPr id="202" name="cell-9-0">
            <a:extLst xmlns:a="http://schemas.openxmlformats.org/drawingml/2006/main">
              <a:ext uri="{FF2B5EF4-FFF2-40B4-BE49-F238E27FC236}">
                <a16:creationId xmlns:a16="http://schemas.microsoft.com/office/drawing/2014/main" id="{B14967BE-5691-47FD-90F8-12E82921B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73437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6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392bdb3efc4ced"/>
          <a:stretch xmlns:a="http://schemas.openxmlformats.org/drawingml/2006/main"/>
        </p:blipFill>
        <p:spPr>
          <a:xfrm xmlns:a="http://schemas.openxmlformats.org/drawingml/2006/main">
            <a:off x="2017395" y="73796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04" name="cell-label-9-0">
            <a:extLst xmlns:a="http://schemas.openxmlformats.org/drawingml/2006/main">
              <a:ext uri="{FF2B5EF4-FFF2-40B4-BE49-F238E27FC236}">
                <a16:creationId xmlns:a16="http://schemas.microsoft.com/office/drawing/2014/main" id="{298940A3-70E1-4B82-B4DA-D2C18096C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77057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</a:t>
            </a:r>
          </a:p>
        </p:txBody>
      </p:sp>
      <p:sp>
        <p:nvSpPr>
          <p:cNvPr id="205" name="cell-9-1">
            <a:extLst xmlns:a="http://schemas.openxmlformats.org/drawingml/2006/main">
              <a:ext uri="{FF2B5EF4-FFF2-40B4-BE49-F238E27FC236}">
                <a16:creationId xmlns:a16="http://schemas.microsoft.com/office/drawing/2014/main" id="{5317827C-8C7B-4862-8B88-C3BC0B5DA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73437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6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09ed0604d147f8"/>
          <a:stretch xmlns:a="http://schemas.openxmlformats.org/drawingml/2006/main"/>
        </p:blipFill>
        <p:spPr>
          <a:xfrm xmlns:a="http://schemas.openxmlformats.org/drawingml/2006/main">
            <a:off x="3137535" y="73796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07" name="cell-label-9-1">
            <a:extLst xmlns:a="http://schemas.openxmlformats.org/drawingml/2006/main">
              <a:ext uri="{FF2B5EF4-FFF2-40B4-BE49-F238E27FC236}">
                <a16:creationId xmlns:a16="http://schemas.microsoft.com/office/drawing/2014/main" id="{202A80B0-8E23-4E0B-8593-7D29348E4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7490" y="77057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</a:t>
            </a:r>
          </a:p>
        </p:txBody>
      </p:sp>
      <p:sp>
        <p:nvSpPr>
          <p:cNvPr id="208" name="cell-9-2">
            <a:extLst xmlns:a="http://schemas.openxmlformats.org/drawingml/2006/main">
              <a:ext uri="{FF2B5EF4-FFF2-40B4-BE49-F238E27FC236}">
                <a16:creationId xmlns:a16="http://schemas.microsoft.com/office/drawing/2014/main" id="{76D9CE35-7A94-4846-9BD2-6CAE83E29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73437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7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3ca5102dc94540"/>
          <a:stretch xmlns:a="http://schemas.openxmlformats.org/drawingml/2006/main"/>
        </p:blipFill>
        <p:spPr>
          <a:xfrm xmlns:a="http://schemas.openxmlformats.org/drawingml/2006/main">
            <a:off x="4257675" y="73796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10" name="cell-label-9-2">
            <a:extLst xmlns:a="http://schemas.openxmlformats.org/drawingml/2006/main">
              <a:ext uri="{FF2B5EF4-FFF2-40B4-BE49-F238E27FC236}">
                <a16:creationId xmlns:a16="http://schemas.microsoft.com/office/drawing/2014/main" id="{F1425622-FA1E-44F3-8F4F-F6A66EDA4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77057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</a:t>
            </a:r>
          </a:p>
        </p:txBody>
      </p:sp>
      <p:sp>
        <p:nvSpPr>
          <p:cNvPr id="211" name="cell-9-3">
            <a:extLst xmlns:a="http://schemas.openxmlformats.org/drawingml/2006/main">
              <a:ext uri="{FF2B5EF4-FFF2-40B4-BE49-F238E27FC236}">
                <a16:creationId xmlns:a16="http://schemas.microsoft.com/office/drawing/2014/main" id="{CA275760-DFAD-44CB-AE2C-4B9D4C7CB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73437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7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510bfd2e874270"/>
          <a:stretch xmlns:a="http://schemas.openxmlformats.org/drawingml/2006/main"/>
        </p:blipFill>
        <p:spPr>
          <a:xfrm xmlns:a="http://schemas.openxmlformats.org/drawingml/2006/main">
            <a:off x="5377815" y="73796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13" name="cell-label-9-3">
            <a:extLst xmlns:a="http://schemas.openxmlformats.org/drawingml/2006/main">
              <a:ext uri="{FF2B5EF4-FFF2-40B4-BE49-F238E27FC236}">
                <a16:creationId xmlns:a16="http://schemas.microsoft.com/office/drawing/2014/main" id="{C18C3173-F4E0-4638-9F81-7054B3C54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77057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</a:t>
            </a:r>
          </a:p>
        </p:txBody>
      </p:sp>
      <p:sp>
        <p:nvSpPr>
          <p:cNvPr id="214" name="cell-9-4">
            <a:extLst xmlns:a="http://schemas.openxmlformats.org/drawingml/2006/main">
              <a:ext uri="{FF2B5EF4-FFF2-40B4-BE49-F238E27FC236}">
                <a16:creationId xmlns:a16="http://schemas.microsoft.com/office/drawing/2014/main" id="{7D9D09C4-C95B-4A39-9917-1B2A90553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734377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7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5e1b1aae9142b2"/>
          <a:stretch xmlns:a="http://schemas.openxmlformats.org/drawingml/2006/main"/>
        </p:blipFill>
        <p:spPr>
          <a:xfrm xmlns:a="http://schemas.openxmlformats.org/drawingml/2006/main">
            <a:off x="6497955" y="737967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16" name="cell-label-9-4">
            <a:extLst xmlns:a="http://schemas.openxmlformats.org/drawingml/2006/main">
              <a:ext uri="{FF2B5EF4-FFF2-40B4-BE49-F238E27FC236}">
                <a16:creationId xmlns:a16="http://schemas.microsoft.com/office/drawing/2014/main" id="{D252849B-3B93-4856-A9D6-004F25CA7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7910" y="770572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</a:t>
            </a:r>
          </a:p>
        </p:txBody>
      </p:sp>
      <p:sp>
        <p:nvSpPr>
          <p:cNvPr id="217" name="row-label-10">
            <a:extLst xmlns:a="http://schemas.openxmlformats.org/drawingml/2006/main">
              <a:ext uri="{FF2B5EF4-FFF2-40B4-BE49-F238E27FC236}">
                <a16:creationId xmlns:a16="http://schemas.microsoft.com/office/drawing/2014/main" id="{A37EC6A4-9034-46AE-A037-D0489A9E7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7943850"/>
            <a:ext cx="12954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8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b7f25e686f4010"/>
          <a:stretch xmlns:a="http://schemas.openxmlformats.org/drawingml/2006/main"/>
        </p:blipFill>
        <p:spPr>
          <a:xfrm xmlns:a="http://schemas.openxmlformats.org/drawingml/2006/main">
            <a:off x="381000" y="8021108"/>
            <a:ext cx="371475" cy="350308"/>
          </a:xfrm>
          <a:prstGeom xmlns:a="http://schemas.openxmlformats.org/drawingml/2006/main" prst="rect">
            <a:avLst/>
          </a:prstGeom>
        </p:spPr>
      </p:pic>
      <p:sp>
        <p:nvSpPr>
          <p:cNvPr id="219" name="row-time-10">
            <a:extLst xmlns:a="http://schemas.openxmlformats.org/drawingml/2006/main">
              <a:ext uri="{FF2B5EF4-FFF2-40B4-BE49-F238E27FC236}">
                <a16:creationId xmlns:a16="http://schemas.microsoft.com/office/drawing/2014/main" id="{741D82E0-01BD-4B65-B5EA-234B3844B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7962900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1:30</a:t>
            </a:r>
          </a:p>
        </p:txBody>
      </p:sp>
      <p:sp>
        <p:nvSpPr>
          <p:cNvPr id="220" name="row-name-10">
            <a:extLst xmlns:a="http://schemas.openxmlformats.org/drawingml/2006/main">
              <a:ext uri="{FF2B5EF4-FFF2-40B4-BE49-F238E27FC236}">
                <a16:creationId xmlns:a16="http://schemas.microsoft.com/office/drawing/2014/main" id="{3192F96E-DD4F-46BD-AFBA-88444EC5E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8115300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1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Cooking / practical</a:t>
            </a:r>
          </a:p>
        </p:txBody>
      </p:sp>
      <p:sp>
        <p:nvSpPr>
          <p:cNvPr id="221" name="cell-10-0">
            <a:extLst xmlns:a="http://schemas.openxmlformats.org/drawingml/2006/main">
              <a:ext uri="{FF2B5EF4-FFF2-40B4-BE49-F238E27FC236}">
                <a16:creationId xmlns:a16="http://schemas.microsoft.com/office/drawing/2014/main" id="{C89B8A36-041C-4B48-8EF3-DBCFD9FD9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79438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8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4422ab3fd344cb"/>
          <a:stretch xmlns:a="http://schemas.openxmlformats.org/drawingml/2006/main"/>
        </p:blipFill>
        <p:spPr>
          <a:xfrm xmlns:a="http://schemas.openxmlformats.org/drawingml/2006/main">
            <a:off x="2017395" y="798219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223" name="cell-label-10-0">
            <a:extLst xmlns:a="http://schemas.openxmlformats.org/drawingml/2006/main">
              <a:ext uri="{FF2B5EF4-FFF2-40B4-BE49-F238E27FC236}">
                <a16:creationId xmlns:a16="http://schemas.microsoft.com/office/drawing/2014/main" id="{1970C62F-1A29-4150-A58A-E73633428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83058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Cooking</a:t>
            </a:r>
          </a:p>
        </p:txBody>
      </p:sp>
      <p:sp>
        <p:nvSpPr>
          <p:cNvPr id="224" name="cell-10-1">
            <a:extLst xmlns:a="http://schemas.openxmlformats.org/drawingml/2006/main">
              <a:ext uri="{FF2B5EF4-FFF2-40B4-BE49-F238E27FC236}">
                <a16:creationId xmlns:a16="http://schemas.microsoft.com/office/drawing/2014/main" id="{F64F3B93-0643-4F52-AFA2-636408EC7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79438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8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9f17ad47da4ef9"/>
          <a:stretch xmlns:a="http://schemas.openxmlformats.org/drawingml/2006/main"/>
        </p:blipFill>
        <p:spPr>
          <a:xfrm xmlns:a="http://schemas.openxmlformats.org/drawingml/2006/main">
            <a:off x="3137535" y="798219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226" name="cell-label-10-1">
            <a:extLst xmlns:a="http://schemas.openxmlformats.org/drawingml/2006/main">
              <a:ext uri="{FF2B5EF4-FFF2-40B4-BE49-F238E27FC236}">
                <a16:creationId xmlns:a16="http://schemas.microsoft.com/office/drawing/2014/main" id="{8EB7CADB-349C-4A0D-ACA2-723A40293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7490" y="83058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Cooking</a:t>
            </a:r>
          </a:p>
        </p:txBody>
      </p:sp>
      <p:sp>
        <p:nvSpPr>
          <p:cNvPr id="227" name="cell-10-2">
            <a:extLst xmlns:a="http://schemas.openxmlformats.org/drawingml/2006/main">
              <a:ext uri="{FF2B5EF4-FFF2-40B4-BE49-F238E27FC236}">
                <a16:creationId xmlns:a16="http://schemas.microsoft.com/office/drawing/2014/main" id="{26E521DF-DC05-4D1D-8D89-C877ECA7A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79438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f56a74d7aa4510"/>
          <a:stretch xmlns:a="http://schemas.openxmlformats.org/drawingml/2006/main"/>
        </p:blipFill>
        <p:spPr>
          <a:xfrm xmlns:a="http://schemas.openxmlformats.org/drawingml/2006/main">
            <a:off x="4257675" y="798219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229" name="cell-label-10-2">
            <a:extLst xmlns:a="http://schemas.openxmlformats.org/drawingml/2006/main">
              <a:ext uri="{FF2B5EF4-FFF2-40B4-BE49-F238E27FC236}">
                <a16:creationId xmlns:a16="http://schemas.microsoft.com/office/drawing/2014/main" id="{4B89F864-38D1-4448-A5BC-CCAEF1041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83058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Cooking</a:t>
            </a:r>
          </a:p>
        </p:txBody>
      </p:sp>
      <p:sp>
        <p:nvSpPr>
          <p:cNvPr id="230" name="cell-10-3">
            <a:extLst xmlns:a="http://schemas.openxmlformats.org/drawingml/2006/main">
              <a:ext uri="{FF2B5EF4-FFF2-40B4-BE49-F238E27FC236}">
                <a16:creationId xmlns:a16="http://schemas.microsoft.com/office/drawing/2014/main" id="{02365DCB-B62E-4649-9D1C-7BDC1A8E8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79438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9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e44d347715482a"/>
          <a:stretch xmlns:a="http://schemas.openxmlformats.org/drawingml/2006/main"/>
        </p:blipFill>
        <p:spPr>
          <a:xfrm xmlns:a="http://schemas.openxmlformats.org/drawingml/2006/main">
            <a:off x="5377815" y="798219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232" name="cell-label-10-3">
            <a:extLst xmlns:a="http://schemas.openxmlformats.org/drawingml/2006/main">
              <a:ext uri="{FF2B5EF4-FFF2-40B4-BE49-F238E27FC236}">
                <a16:creationId xmlns:a16="http://schemas.microsoft.com/office/drawing/2014/main" id="{47E9AB49-10CC-45C7-B9CC-D57049F0D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83058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Cooking</a:t>
            </a:r>
          </a:p>
        </p:txBody>
      </p:sp>
      <p:sp>
        <p:nvSpPr>
          <p:cNvPr id="233" name="cell-10-4">
            <a:extLst xmlns:a="http://schemas.openxmlformats.org/drawingml/2006/main">
              <a:ext uri="{FF2B5EF4-FFF2-40B4-BE49-F238E27FC236}">
                <a16:creationId xmlns:a16="http://schemas.microsoft.com/office/drawing/2014/main" id="{874896A7-6FEC-4419-9E33-26DA3B53E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794385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9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01a6990afc41e6"/>
          <a:stretch xmlns:a="http://schemas.openxmlformats.org/drawingml/2006/main"/>
        </p:blipFill>
        <p:spPr>
          <a:xfrm xmlns:a="http://schemas.openxmlformats.org/drawingml/2006/main">
            <a:off x="6497955" y="7982194"/>
            <a:ext cx="342900" cy="323362"/>
          </a:xfrm>
          <a:prstGeom xmlns:a="http://schemas.openxmlformats.org/drawingml/2006/main" prst="rect">
            <a:avLst/>
          </a:prstGeom>
        </p:spPr>
      </p:pic>
      <p:sp>
        <p:nvSpPr>
          <p:cNvPr id="235" name="cell-label-10-4">
            <a:extLst xmlns:a="http://schemas.openxmlformats.org/drawingml/2006/main">
              <a:ext uri="{FF2B5EF4-FFF2-40B4-BE49-F238E27FC236}">
                <a16:creationId xmlns:a16="http://schemas.microsoft.com/office/drawing/2014/main" id="{E989423D-FC49-42D7-B204-8FD9FC754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7910" y="830580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Cooking</a:t>
            </a:r>
          </a:p>
        </p:txBody>
      </p:sp>
      <p:sp>
        <p:nvSpPr>
          <p:cNvPr id="236" name="row-label-11">
            <a:extLst xmlns:a="http://schemas.openxmlformats.org/drawingml/2006/main">
              <a:ext uri="{FF2B5EF4-FFF2-40B4-BE49-F238E27FC236}">
                <a16:creationId xmlns:a16="http://schemas.microsoft.com/office/drawing/2014/main" id="{95E2EDED-170C-4567-A25A-F4B3584B2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8543925"/>
            <a:ext cx="12954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5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53f695184942cb"/>
          <a:stretch xmlns:a="http://schemas.openxmlformats.org/drawingml/2006/main"/>
        </p:blipFill>
        <p:spPr>
          <a:xfrm xmlns:a="http://schemas.openxmlformats.org/drawingml/2006/main">
            <a:off x="381000" y="8618538"/>
            <a:ext cx="371475" cy="355600"/>
          </a:xfrm>
          <a:prstGeom xmlns:a="http://schemas.openxmlformats.org/drawingml/2006/main" prst="rect">
            <a:avLst/>
          </a:prstGeom>
        </p:spPr>
      </p:pic>
      <p:sp>
        <p:nvSpPr>
          <p:cNvPr id="238" name="row-time-11">
            <a:extLst xmlns:a="http://schemas.openxmlformats.org/drawingml/2006/main">
              <a:ext uri="{FF2B5EF4-FFF2-40B4-BE49-F238E27FC236}">
                <a16:creationId xmlns:a16="http://schemas.microsoft.com/office/drawing/2014/main" id="{75089CD3-1DB6-4004-B7D0-AFA532D01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8562975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2:15</a:t>
            </a:r>
          </a:p>
        </p:txBody>
      </p:sp>
      <p:sp>
        <p:nvSpPr>
          <p:cNvPr id="239" name="row-name-11">
            <a:extLst xmlns:a="http://schemas.openxmlformats.org/drawingml/2006/main">
              <a:ext uri="{FF2B5EF4-FFF2-40B4-BE49-F238E27FC236}">
                <a16:creationId xmlns:a16="http://schemas.microsoft.com/office/drawing/2014/main" id="{B1733C57-BAEA-4898-BCEA-057C76CCF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8715375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1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PE / outdoor movement</a:t>
            </a:r>
          </a:p>
        </p:txBody>
      </p:sp>
      <p:sp>
        <p:nvSpPr>
          <p:cNvPr id="240" name="cell-11-0">
            <a:extLst xmlns:a="http://schemas.openxmlformats.org/drawingml/2006/main">
              <a:ext uri="{FF2B5EF4-FFF2-40B4-BE49-F238E27FC236}">
                <a16:creationId xmlns:a16="http://schemas.microsoft.com/office/drawing/2014/main" id="{E0792984-5601-4AC0-A423-CAF7C346A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85439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60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4a229b9ccb40f7"/>
          <a:stretch xmlns:a="http://schemas.openxmlformats.org/drawingml/2006/main"/>
        </p:blipFill>
        <p:spPr>
          <a:xfrm xmlns:a="http://schemas.openxmlformats.org/drawingml/2006/main">
            <a:off x="2017395" y="857982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42" name="cell-label-11-0">
            <a:extLst xmlns:a="http://schemas.openxmlformats.org/drawingml/2006/main">
              <a:ext uri="{FF2B5EF4-FFF2-40B4-BE49-F238E27FC236}">
                <a16:creationId xmlns:a16="http://schemas.microsoft.com/office/drawing/2014/main" id="{BAF58A2F-C50B-43EE-A9FB-6EA7B953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89058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PE</a:t>
            </a:r>
          </a:p>
        </p:txBody>
      </p:sp>
      <p:sp>
        <p:nvSpPr>
          <p:cNvPr id="243" name="cell-11-1">
            <a:extLst xmlns:a="http://schemas.openxmlformats.org/drawingml/2006/main">
              <a:ext uri="{FF2B5EF4-FFF2-40B4-BE49-F238E27FC236}">
                <a16:creationId xmlns:a16="http://schemas.microsoft.com/office/drawing/2014/main" id="{4B66D707-166B-4209-B9F9-D190FB3C6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85439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60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95683caa754c27"/>
          <a:stretch xmlns:a="http://schemas.openxmlformats.org/drawingml/2006/main"/>
        </p:blipFill>
        <p:spPr>
          <a:xfrm xmlns:a="http://schemas.openxmlformats.org/drawingml/2006/main">
            <a:off x="3137535" y="857982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45" name="cell-label-11-1">
            <a:extLst xmlns:a="http://schemas.openxmlformats.org/drawingml/2006/main">
              <a:ext uri="{FF2B5EF4-FFF2-40B4-BE49-F238E27FC236}">
                <a16:creationId xmlns:a16="http://schemas.microsoft.com/office/drawing/2014/main" id="{C9D29973-4173-4D27-9903-891435BBF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7490" y="89058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PE</a:t>
            </a:r>
          </a:p>
        </p:txBody>
      </p:sp>
      <p:sp>
        <p:nvSpPr>
          <p:cNvPr id="246" name="cell-11-2">
            <a:extLst xmlns:a="http://schemas.openxmlformats.org/drawingml/2006/main">
              <a:ext uri="{FF2B5EF4-FFF2-40B4-BE49-F238E27FC236}">
                <a16:creationId xmlns:a16="http://schemas.microsoft.com/office/drawing/2014/main" id="{ADFB1286-E5DB-435F-BD47-7F53E4556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85439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60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b4fc5b1e644c5c"/>
          <a:stretch xmlns:a="http://schemas.openxmlformats.org/drawingml/2006/main"/>
        </p:blipFill>
        <p:spPr>
          <a:xfrm xmlns:a="http://schemas.openxmlformats.org/drawingml/2006/main">
            <a:off x="4257675" y="857982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48" name="cell-label-11-2">
            <a:extLst xmlns:a="http://schemas.openxmlformats.org/drawingml/2006/main">
              <a:ext uri="{FF2B5EF4-FFF2-40B4-BE49-F238E27FC236}">
                <a16:creationId xmlns:a16="http://schemas.microsoft.com/office/drawing/2014/main" id="{55B94B97-FD44-4C9D-BF77-EC22A20A2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89058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PE</a:t>
            </a:r>
          </a:p>
        </p:txBody>
      </p:sp>
      <p:sp>
        <p:nvSpPr>
          <p:cNvPr id="249" name="cell-11-3">
            <a:extLst xmlns:a="http://schemas.openxmlformats.org/drawingml/2006/main">
              <a:ext uri="{FF2B5EF4-FFF2-40B4-BE49-F238E27FC236}">
                <a16:creationId xmlns:a16="http://schemas.microsoft.com/office/drawing/2014/main" id="{074392B7-4816-4F9D-AF29-149BB14A7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85439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6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b21cb6c0244849"/>
          <a:stretch xmlns:a="http://schemas.openxmlformats.org/drawingml/2006/main"/>
        </p:blipFill>
        <p:spPr>
          <a:xfrm xmlns:a="http://schemas.openxmlformats.org/drawingml/2006/main">
            <a:off x="5377815" y="857982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51" name="cell-label-11-3">
            <a:extLst xmlns:a="http://schemas.openxmlformats.org/drawingml/2006/main">
              <a:ext uri="{FF2B5EF4-FFF2-40B4-BE49-F238E27FC236}">
                <a16:creationId xmlns:a16="http://schemas.microsoft.com/office/drawing/2014/main" id="{5BB1010A-09A0-4983-839D-8341DE421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89058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PE</a:t>
            </a:r>
          </a:p>
        </p:txBody>
      </p:sp>
      <p:sp>
        <p:nvSpPr>
          <p:cNvPr id="252" name="cell-11-4">
            <a:extLst xmlns:a="http://schemas.openxmlformats.org/drawingml/2006/main">
              <a:ext uri="{FF2B5EF4-FFF2-40B4-BE49-F238E27FC236}">
                <a16:creationId xmlns:a16="http://schemas.microsoft.com/office/drawing/2014/main" id="{E76975CB-C001-4C2D-AE8E-9652F6237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8543925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6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dcbf22e62f45db"/>
          <a:stretch xmlns:a="http://schemas.openxmlformats.org/drawingml/2006/main"/>
        </p:blipFill>
        <p:spPr>
          <a:xfrm xmlns:a="http://schemas.openxmlformats.org/drawingml/2006/main">
            <a:off x="6497955" y="8579827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54" name="cell-label-11-4">
            <a:extLst xmlns:a="http://schemas.openxmlformats.org/drawingml/2006/main">
              <a:ext uri="{FF2B5EF4-FFF2-40B4-BE49-F238E27FC236}">
                <a16:creationId xmlns:a16="http://schemas.microsoft.com/office/drawing/2014/main" id="{0590EAA4-98FE-434D-AEB9-9D18E258A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7910" y="8905875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PE</a:t>
            </a:r>
          </a:p>
        </p:txBody>
      </p:sp>
      <p:sp>
        <p:nvSpPr>
          <p:cNvPr id="255" name="row-label-12">
            <a:extLst xmlns:a="http://schemas.openxmlformats.org/drawingml/2006/main">
              <a:ext uri="{FF2B5EF4-FFF2-40B4-BE49-F238E27FC236}">
                <a16:creationId xmlns:a16="http://schemas.microsoft.com/office/drawing/2014/main" id="{87F6FB40-171E-4C69-BEBB-0EBB3704D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9144000"/>
            <a:ext cx="12954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6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8b178a2c164480"/>
          <a:stretch xmlns:a="http://schemas.openxmlformats.org/drawingml/2006/main"/>
        </p:blipFill>
        <p:spPr>
          <a:xfrm xmlns:a="http://schemas.openxmlformats.org/drawingml/2006/main">
            <a:off x="381000" y="9218613"/>
            <a:ext cx="371475" cy="355600"/>
          </a:xfrm>
          <a:prstGeom xmlns:a="http://schemas.openxmlformats.org/drawingml/2006/main" prst="rect">
            <a:avLst/>
          </a:prstGeom>
        </p:spPr>
      </p:pic>
      <p:sp>
        <p:nvSpPr>
          <p:cNvPr id="257" name="row-time-12">
            <a:extLst xmlns:a="http://schemas.openxmlformats.org/drawingml/2006/main">
              <a:ext uri="{FF2B5EF4-FFF2-40B4-BE49-F238E27FC236}">
                <a16:creationId xmlns:a16="http://schemas.microsoft.com/office/drawing/2014/main" id="{EA7D5746-AAC5-4CA3-89BF-EB59A30E6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9163050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2:45</a:t>
            </a:r>
          </a:p>
        </p:txBody>
      </p:sp>
      <p:sp>
        <p:nvSpPr>
          <p:cNvPr id="258" name="row-name-12">
            <a:extLst xmlns:a="http://schemas.openxmlformats.org/drawingml/2006/main">
              <a:ext uri="{FF2B5EF4-FFF2-40B4-BE49-F238E27FC236}">
                <a16:creationId xmlns:a16="http://schemas.microsoft.com/office/drawing/2014/main" id="{DCC49C95-106C-462F-AE8B-B9BBED645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9315450"/>
            <a:ext cx="819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1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1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Reflect &amp; home</a:t>
            </a:r>
          </a:p>
        </p:txBody>
      </p:sp>
      <p:sp>
        <p:nvSpPr>
          <p:cNvPr id="259" name="cell-12-0">
            <a:extLst xmlns:a="http://schemas.openxmlformats.org/drawingml/2006/main">
              <a:ext uri="{FF2B5EF4-FFF2-40B4-BE49-F238E27FC236}">
                <a16:creationId xmlns:a16="http://schemas.microsoft.com/office/drawing/2014/main" id="{27D69652-2C7F-4D07-9E72-E4E7439BF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28775" y="91440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6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70ca75a81e44b2"/>
          <a:stretch xmlns:a="http://schemas.openxmlformats.org/drawingml/2006/main"/>
        </p:blipFill>
        <p:spPr>
          <a:xfrm xmlns:a="http://schemas.openxmlformats.org/drawingml/2006/main">
            <a:off x="2017395" y="917990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61" name="cell-label-12-0">
            <a:extLst xmlns:a="http://schemas.openxmlformats.org/drawingml/2006/main">
              <a:ext uri="{FF2B5EF4-FFF2-40B4-BE49-F238E27FC236}">
                <a16:creationId xmlns:a16="http://schemas.microsoft.com/office/drawing/2014/main" id="{C8F733D3-0FDE-4C2D-9462-7EA5339E1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95059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Reflect &amp; home</a:t>
            </a:r>
          </a:p>
        </p:txBody>
      </p:sp>
      <p:sp>
        <p:nvSpPr>
          <p:cNvPr id="262" name="cell-12-1">
            <a:extLst xmlns:a="http://schemas.openxmlformats.org/drawingml/2006/main">
              <a:ext uri="{FF2B5EF4-FFF2-40B4-BE49-F238E27FC236}">
                <a16:creationId xmlns:a16="http://schemas.microsoft.com/office/drawing/2014/main" id="{F9B10C6A-99B9-495F-83D7-E1836E88B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8915" y="91440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6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a017295c3a4a65"/>
          <a:stretch xmlns:a="http://schemas.openxmlformats.org/drawingml/2006/main"/>
        </p:blipFill>
        <p:spPr>
          <a:xfrm xmlns:a="http://schemas.openxmlformats.org/drawingml/2006/main">
            <a:off x="3137535" y="917990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64" name="cell-label-12-1">
            <a:extLst xmlns:a="http://schemas.openxmlformats.org/drawingml/2006/main">
              <a:ext uri="{FF2B5EF4-FFF2-40B4-BE49-F238E27FC236}">
                <a16:creationId xmlns:a16="http://schemas.microsoft.com/office/drawing/2014/main" id="{A5D7F9C9-A912-42C4-878E-D52DC3B6D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7490" y="95059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Reflect &amp; home</a:t>
            </a:r>
          </a:p>
        </p:txBody>
      </p:sp>
      <p:sp>
        <p:nvSpPr>
          <p:cNvPr id="265" name="cell-12-2">
            <a:extLst xmlns:a="http://schemas.openxmlformats.org/drawingml/2006/main">
              <a:ext uri="{FF2B5EF4-FFF2-40B4-BE49-F238E27FC236}">
                <a16:creationId xmlns:a16="http://schemas.microsoft.com/office/drawing/2014/main" id="{FBBC9FE6-6D39-47F5-9BF0-F1B8DB181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9055" y="91440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6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32c757e8c04f43"/>
          <a:stretch xmlns:a="http://schemas.openxmlformats.org/drawingml/2006/main"/>
        </p:blipFill>
        <p:spPr>
          <a:xfrm xmlns:a="http://schemas.openxmlformats.org/drawingml/2006/main">
            <a:off x="4257675" y="917990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67" name="cell-label-12-2">
            <a:extLst xmlns:a="http://schemas.openxmlformats.org/drawingml/2006/main">
              <a:ext uri="{FF2B5EF4-FFF2-40B4-BE49-F238E27FC236}">
                <a16:creationId xmlns:a16="http://schemas.microsoft.com/office/drawing/2014/main" id="{BFAECB32-AD17-49E1-9200-96F68AB48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97630" y="95059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Reflect &amp; home</a:t>
            </a:r>
          </a:p>
        </p:txBody>
      </p:sp>
      <p:sp>
        <p:nvSpPr>
          <p:cNvPr id="268" name="cell-12-3">
            <a:extLst xmlns:a="http://schemas.openxmlformats.org/drawingml/2006/main">
              <a:ext uri="{FF2B5EF4-FFF2-40B4-BE49-F238E27FC236}">
                <a16:creationId xmlns:a16="http://schemas.microsoft.com/office/drawing/2014/main" id="{63CDBB14-9F30-406D-A2B3-06A8D5C32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9195" y="91440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6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daf8c79bc84252"/>
          <a:stretch xmlns:a="http://schemas.openxmlformats.org/drawingml/2006/main"/>
        </p:blipFill>
        <p:spPr>
          <a:xfrm xmlns:a="http://schemas.openxmlformats.org/drawingml/2006/main">
            <a:off x="5377815" y="917990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70" name="cell-label-12-3">
            <a:extLst xmlns:a="http://schemas.openxmlformats.org/drawingml/2006/main">
              <a:ext uri="{FF2B5EF4-FFF2-40B4-BE49-F238E27FC236}">
                <a16:creationId xmlns:a16="http://schemas.microsoft.com/office/drawing/2014/main" id="{4251ECAA-F215-4FE4-BB67-23DC87ECD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7770" y="95059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Reflect &amp; home</a:t>
            </a:r>
          </a:p>
        </p:txBody>
      </p:sp>
      <p:sp>
        <p:nvSpPr>
          <p:cNvPr id="271" name="cell-12-4">
            <a:extLst xmlns:a="http://schemas.openxmlformats.org/drawingml/2006/main">
              <a:ext uri="{FF2B5EF4-FFF2-40B4-BE49-F238E27FC236}">
                <a16:creationId xmlns:a16="http://schemas.microsoft.com/office/drawing/2014/main" id="{119FFA55-FBF1-4422-ADA5-FB5951B73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9335" y="9144000"/>
            <a:ext cx="112014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1430">
            <a:solidFill>
              <a:srgbClr val="24384F"/>
            </a:solidFill>
            <a:prstDash val="solid"/>
          </a:ln>
        </p:spPr>
      </p:sp>
      <p:pic>
        <p:nvPicPr>
          <p:cNvPr id="6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6a44f1edd345c5"/>
          <a:stretch xmlns:a="http://schemas.openxmlformats.org/drawingml/2006/main"/>
        </p:blipFill>
        <p:spPr>
          <a:xfrm xmlns:a="http://schemas.openxmlformats.org/drawingml/2006/main">
            <a:off x="6497955" y="9179902"/>
            <a:ext cx="342900" cy="328246"/>
          </a:xfrm>
          <a:prstGeom xmlns:a="http://schemas.openxmlformats.org/drawingml/2006/main" prst="rect">
            <a:avLst/>
          </a:prstGeom>
        </p:spPr>
      </p:pic>
      <p:sp>
        <p:nvSpPr>
          <p:cNvPr id="273" name="cell-label-12-4">
            <a:extLst xmlns:a="http://schemas.openxmlformats.org/drawingml/2006/main">
              <a:ext uri="{FF2B5EF4-FFF2-40B4-BE49-F238E27FC236}">
                <a16:creationId xmlns:a16="http://schemas.microsoft.com/office/drawing/2014/main" id="{880EA873-CB05-41F1-B7AA-4D568FFDD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7910" y="9505950"/>
            <a:ext cx="106299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77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77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Reflect &amp; home</a:t>
            </a:r>
          </a:p>
        </p:txBody>
      </p:sp>
      <p:sp>
        <p:nvSpPr>
          <p:cNvPr id="274" name="legend-high">
            <a:extLst xmlns:a="http://schemas.openxmlformats.org/drawingml/2006/main">
              <a:ext uri="{FF2B5EF4-FFF2-40B4-BE49-F238E27FC236}">
                <a16:creationId xmlns:a16="http://schemas.microsoft.com/office/drawing/2014/main" id="{B66929A0-5BFC-4A43-9D6F-0D4AA4FA4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9820275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9525">
            <a:solidFill>
              <a:srgbClr val="743A8F"/>
            </a:solidFill>
            <a:prstDash val="solid"/>
          </a:ln>
        </p:spPr>
      </p:sp>
      <p:sp>
        <p:nvSpPr>
          <p:cNvPr id="275" name="legend-high-text">
            <a:extLst xmlns:a="http://schemas.openxmlformats.org/drawingml/2006/main">
              <a:ext uri="{FF2B5EF4-FFF2-40B4-BE49-F238E27FC236}">
                <a16:creationId xmlns:a16="http://schemas.microsoft.com/office/drawing/2014/main" id="{D5DC960E-D825-41D6-B372-1884C4D0B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98488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 DEMAND • explicit learning</a:t>
            </a:r>
          </a:p>
        </p:txBody>
      </p:sp>
      <p:sp>
        <p:nvSpPr>
          <p:cNvPr id="276" name="legend-low">
            <a:extLst xmlns:a="http://schemas.openxmlformats.org/drawingml/2006/main">
              <a:ext uri="{FF2B5EF4-FFF2-40B4-BE49-F238E27FC236}">
                <a16:creationId xmlns:a16="http://schemas.microsoft.com/office/drawing/2014/main" id="{57A3A5F3-AB3A-49C2-B655-13D5F9192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9820275"/>
            <a:ext cx="2190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9525">
            <a:solidFill>
              <a:srgbClr val="63AD45"/>
            </a:solidFill>
            <a:prstDash val="solid"/>
          </a:ln>
        </p:spPr>
      </p:sp>
      <p:sp>
        <p:nvSpPr>
          <p:cNvPr id="277" name="legend-low-text">
            <a:extLst xmlns:a="http://schemas.openxmlformats.org/drawingml/2006/main">
              <a:ext uri="{FF2B5EF4-FFF2-40B4-BE49-F238E27FC236}">
                <a16:creationId xmlns:a16="http://schemas.microsoft.com/office/drawing/2014/main" id="{4F1EE821-E05C-49A6-A153-19A40708B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98488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 DEMAND • regulate &amp; recover</a:t>
            </a:r>
          </a:p>
        </p:txBody>
      </p:sp>
      <p:sp>
        <p:nvSpPr>
          <p:cNvPr id="278" name="legend-note">
            <a:extLst xmlns:a="http://schemas.openxmlformats.org/drawingml/2006/main">
              <a:ext uri="{FF2B5EF4-FFF2-40B4-BE49-F238E27FC236}">
                <a16:creationId xmlns:a16="http://schemas.microsoft.com/office/drawing/2014/main" id="{2BEDA5DE-12FE-4C97-AEE4-2BE98BF64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9820275"/>
            <a:ext cx="22764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Routes are fluid • AAC and access supports stay available</a:t>
            </a:r>
          </a:p>
        </p:txBody>
      </p:sp>
    </p:spTree>
    <p:extLst>
      <p:ext uri="{BB962C8B-B14F-4D97-AF65-F5344CB8AC3E}">
        <p14:creationId xmlns:p14="http://schemas.microsoft.com/office/powerpoint/2010/main" val="142128942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7d0e067a6b4043"/>
          <a:stretch xmlns:a="http://schemas.openxmlformats.org/drawingml/2006/main"/>
        </p:blipFill>
        <p:spPr>
          <a:xfrm xmlns:a="http://schemas.openxmlformats.org/drawingml/2006/main">
            <a:off x="361950" y="280540"/>
            <a:ext cx="647700" cy="620021"/>
          </a:xfrm>
          <a:prstGeom xmlns:a="http://schemas.openxmlformats.org/drawingml/2006/main" prst="rect">
            <a:avLst/>
          </a:prstGeom>
        </p:spPr>
      </p:pic>
      <p:sp>
        <p:nvSpPr>
          <p:cNvPr id="2" name="title-0">
            <a:extLst xmlns:a="http://schemas.openxmlformats.org/drawingml/2006/main">
              <a:ext uri="{FF2B5EF4-FFF2-40B4-BE49-F238E27FC236}">
                <a16:creationId xmlns:a16="http://schemas.microsoft.com/office/drawing/2014/main" id="{6DB78631-9DD8-4A29-92DB-290951288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19075"/>
            <a:ext cx="590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59F91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9F91"/>
                </a:solidFill>
                <a:latin typeface="Arial"/>
                <a:ea typeface="Arial"/>
                <a:cs typeface="Arial"/>
              </a:rPr>
              <a:t>MONDAY • EXPLORE &amp; ASSESS</a:t>
            </a:r>
          </a:p>
        </p:txBody>
      </p:sp>
      <p:sp>
        <p:nvSpPr>
          <p:cNvPr id="3" name="session-0">
            <a:extLst xmlns:a="http://schemas.openxmlformats.org/drawingml/2006/main">
              <a:ext uri="{FF2B5EF4-FFF2-40B4-BE49-F238E27FC236}">
                <a16:creationId xmlns:a16="http://schemas.microsoft.com/office/drawing/2014/main" id="{D9D6D01B-0BEC-4753-A4EC-78D957456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09600"/>
            <a:ext cx="5905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Session 1 • Communication in action</a:t>
            </a:r>
          </a:p>
        </p:txBody>
      </p:sp>
      <p:sp>
        <p:nvSpPr>
          <p:cNvPr id="4" name="focus-0">
            <a:extLst xmlns:a="http://schemas.openxmlformats.org/drawingml/2006/main">
              <a:ext uri="{FF2B5EF4-FFF2-40B4-BE49-F238E27FC236}">
                <a16:creationId xmlns:a16="http://schemas.microsoft.com/office/drawing/2014/main" id="{5EAFF29A-66EE-455A-BE0C-582B8B2A5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962025"/>
            <a:ext cx="6838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Notice how I communicate and show a reliable response.</a:t>
            </a:r>
          </a:p>
        </p:txBody>
      </p:sp>
      <p:sp>
        <p:nvSpPr>
          <p:cNvPr id="5" name="access-0">
            <a:extLst xmlns:a="http://schemas.openxmlformats.org/drawingml/2006/main">
              <a:ext uri="{FF2B5EF4-FFF2-40B4-BE49-F238E27FC236}">
                <a16:creationId xmlns:a16="http://schemas.microsoft.com/office/drawing/2014/main" id="{D675506A-0807-4BFB-994C-C1DBDB38A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304925"/>
            <a:ext cx="68389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My communication system stays with me • break, stop and help are available throughout the day</a:t>
            </a:r>
          </a:p>
        </p:txBody>
      </p:sp>
      <p:sp>
        <p:nvSpPr>
          <p:cNvPr id="6" name="daily-row-0-0">
            <a:extLst xmlns:a="http://schemas.openxmlformats.org/drawingml/2006/main">
              <a:ext uri="{FF2B5EF4-FFF2-40B4-BE49-F238E27FC236}">
                <a16:creationId xmlns:a16="http://schemas.microsoft.com/office/drawing/2014/main" id="{3902FAE7-ADFD-4FFF-8B78-E7F4A846E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6954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C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" name="daily-time-0-0">
            <a:extLst xmlns:a="http://schemas.openxmlformats.org/drawingml/2006/main">
              <a:ext uri="{FF2B5EF4-FFF2-40B4-BE49-F238E27FC236}">
                <a16:creationId xmlns:a16="http://schemas.microsoft.com/office/drawing/2014/main" id="{76A0403A-A00B-45EE-9EEB-840C6F040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7240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8:30</a:t>
            </a:r>
          </a:p>
        </p:txBody>
      </p:sp>
      <p:pic>
        <p:nvPicPr>
          <p:cNvPr id="10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a9c13c5c44450e"/>
          <a:stretch xmlns:a="http://schemas.openxmlformats.org/drawingml/2006/main"/>
        </p:blipFill>
        <p:spPr>
          <a:xfrm xmlns:a="http://schemas.openxmlformats.org/drawingml/2006/main">
            <a:off x="1143000" y="177747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9" name="daily-label-0-0">
            <a:extLst xmlns:a="http://schemas.openxmlformats.org/drawingml/2006/main">
              <a:ext uri="{FF2B5EF4-FFF2-40B4-BE49-F238E27FC236}">
                <a16:creationId xmlns:a16="http://schemas.microsoft.com/office/drawing/2014/main" id="{FCE824A0-7E23-4D0B-8325-8182AF25D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7240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Arrival &amp; regulation</a:t>
            </a:r>
          </a:p>
        </p:txBody>
      </p:sp>
      <p:sp>
        <p:nvSpPr>
          <p:cNvPr id="10" name="daily-cue-0-0">
            <a:extLst xmlns:a="http://schemas.openxmlformats.org/drawingml/2006/main">
              <a:ext uri="{FF2B5EF4-FFF2-40B4-BE49-F238E27FC236}">
                <a16:creationId xmlns:a16="http://schemas.microsoft.com/office/drawing/2014/main" id="{B500E8D1-6A1F-44F1-B737-17E0C24AC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17240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Check in • AAC ready • choose support</a:t>
            </a:r>
          </a:p>
        </p:txBody>
      </p:sp>
      <p:sp>
        <p:nvSpPr>
          <p:cNvPr id="11" name="daily-demand-0-0">
            <a:extLst xmlns:a="http://schemas.openxmlformats.org/drawingml/2006/main">
              <a:ext uri="{FF2B5EF4-FFF2-40B4-BE49-F238E27FC236}">
                <a16:creationId xmlns:a16="http://schemas.microsoft.com/office/drawing/2014/main" id="{11BFFA38-C434-474C-8BE3-86E6D9EBD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17240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197EAE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197EAE"/>
                </a:solidFill>
                <a:latin typeface="Arial"/>
                <a:ea typeface="Arial"/>
                <a:cs typeface="Arial"/>
              </a:rPr>
              <a:t>ROUTINE</a:t>
            </a:r>
          </a:p>
        </p:txBody>
      </p:sp>
      <p:sp>
        <p:nvSpPr>
          <p:cNvPr id="12" name="daily-row-0-1">
            <a:extLst xmlns:a="http://schemas.openxmlformats.org/drawingml/2006/main">
              <a:ext uri="{FF2B5EF4-FFF2-40B4-BE49-F238E27FC236}">
                <a16:creationId xmlns:a16="http://schemas.microsoft.com/office/drawing/2014/main" id="{DEAAD61F-01D9-4BDB-A688-FA944C394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23336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13" name="daily-time-0-1">
            <a:extLst xmlns:a="http://schemas.openxmlformats.org/drawingml/2006/main">
              <a:ext uri="{FF2B5EF4-FFF2-40B4-BE49-F238E27FC236}">
                <a16:creationId xmlns:a16="http://schemas.microsoft.com/office/drawing/2014/main" id="{EB029171-AD77-494B-BE1D-625A748C0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3622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8:45</a:t>
            </a:r>
          </a:p>
        </p:txBody>
      </p:sp>
      <p:pic>
        <p:nvPicPr>
          <p:cNvPr id="1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c03ccfa2664bd9"/>
          <a:stretch xmlns:a="http://schemas.openxmlformats.org/drawingml/2006/main"/>
        </p:blipFill>
        <p:spPr>
          <a:xfrm xmlns:a="http://schemas.openxmlformats.org/drawingml/2006/main">
            <a:off x="1143000" y="24156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15" name="daily-label-0-1">
            <a:extLst xmlns:a="http://schemas.openxmlformats.org/drawingml/2006/main">
              <a:ext uri="{FF2B5EF4-FFF2-40B4-BE49-F238E27FC236}">
                <a16:creationId xmlns:a16="http://schemas.microsoft.com/office/drawing/2014/main" id="{6F4FDFBE-3C4C-4AE4-8E0A-AF633C144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3622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Circle: Ready</a:t>
            </a:r>
          </a:p>
        </p:txBody>
      </p:sp>
      <p:sp>
        <p:nvSpPr>
          <p:cNvPr id="16" name="daily-cue-0-1">
            <a:extLst xmlns:a="http://schemas.openxmlformats.org/drawingml/2006/main">
              <a:ext uri="{FF2B5EF4-FFF2-40B4-BE49-F238E27FC236}">
                <a16:creationId xmlns:a16="http://schemas.microsoft.com/office/drawing/2014/main" id="{0C236695-8619-4A6E-A6D9-BD300BF23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3622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Preview today • confirm changes</a:t>
            </a:r>
          </a:p>
        </p:txBody>
      </p:sp>
      <p:sp>
        <p:nvSpPr>
          <p:cNvPr id="17" name="daily-demand-0-1">
            <a:extLst xmlns:a="http://schemas.openxmlformats.org/drawingml/2006/main">
              <a:ext uri="{FF2B5EF4-FFF2-40B4-BE49-F238E27FC236}">
                <a16:creationId xmlns:a16="http://schemas.microsoft.com/office/drawing/2014/main" id="{CAA87FF3-1222-42FB-90D6-3735412E3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23622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18" name="daily-row-0-2">
            <a:extLst xmlns:a="http://schemas.openxmlformats.org/drawingml/2006/main">
              <a:ext uri="{FF2B5EF4-FFF2-40B4-BE49-F238E27FC236}">
                <a16:creationId xmlns:a16="http://schemas.microsoft.com/office/drawing/2014/main" id="{9381F156-10F2-4EB8-9A76-57968FA62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29718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19" name="daily-time-0-2">
            <a:extLst xmlns:a="http://schemas.openxmlformats.org/drawingml/2006/main">
              <a:ext uri="{FF2B5EF4-FFF2-40B4-BE49-F238E27FC236}">
                <a16:creationId xmlns:a16="http://schemas.microsoft.com/office/drawing/2014/main" id="{097C8E9C-86A1-4BE6-B21A-06EE4A14C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003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9:00</a:t>
            </a:r>
          </a:p>
        </p:txBody>
      </p:sp>
      <p:pic>
        <p:nvPicPr>
          <p:cNvPr id="1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da89d3667e4656"/>
          <a:stretch xmlns:a="http://schemas.openxmlformats.org/drawingml/2006/main"/>
        </p:blipFill>
        <p:spPr>
          <a:xfrm xmlns:a="http://schemas.openxmlformats.org/drawingml/2006/main">
            <a:off x="1143000" y="305734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21" name="daily-label-0-2">
            <a:extLst xmlns:a="http://schemas.openxmlformats.org/drawingml/2006/main">
              <a:ext uri="{FF2B5EF4-FFF2-40B4-BE49-F238E27FC236}">
                <a16:creationId xmlns:a16="http://schemas.microsoft.com/office/drawing/2014/main" id="{404E5569-CAA7-4F4D-BB90-55EFE84F3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0003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English &amp; communication</a:t>
            </a:r>
          </a:p>
        </p:txBody>
      </p:sp>
      <p:sp>
        <p:nvSpPr>
          <p:cNvPr id="22" name="daily-cue-0-2">
            <a:extLst xmlns:a="http://schemas.openxmlformats.org/drawingml/2006/main">
              <a:ext uri="{FF2B5EF4-FFF2-40B4-BE49-F238E27FC236}">
                <a16:creationId xmlns:a16="http://schemas.microsoft.com/office/drawing/2014/main" id="{B8FD99A2-C2A5-4D37-B78B-6062C6FCD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0003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Explore ways people communicate • make one real choice</a:t>
            </a:r>
          </a:p>
        </p:txBody>
      </p:sp>
      <p:sp>
        <p:nvSpPr>
          <p:cNvPr id="23" name="daily-demand-0-2">
            <a:extLst xmlns:a="http://schemas.openxmlformats.org/drawingml/2006/main">
              <a:ext uri="{FF2B5EF4-FFF2-40B4-BE49-F238E27FC236}">
                <a16:creationId xmlns:a16="http://schemas.microsoft.com/office/drawing/2014/main" id="{4F361943-4354-4B9A-A783-0EC339A7E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0003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24" name="daily-row-0-3">
            <a:extLst xmlns:a="http://schemas.openxmlformats.org/drawingml/2006/main">
              <a:ext uri="{FF2B5EF4-FFF2-40B4-BE49-F238E27FC236}">
                <a16:creationId xmlns:a16="http://schemas.microsoft.com/office/drawing/2014/main" id="{5D0AC42F-71A0-4FAA-A475-ABC2FC8ED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6099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25" name="daily-time-0-3">
            <a:extLst xmlns:a="http://schemas.openxmlformats.org/drawingml/2006/main">
              <a:ext uri="{FF2B5EF4-FFF2-40B4-BE49-F238E27FC236}">
                <a16:creationId xmlns:a16="http://schemas.microsoft.com/office/drawing/2014/main" id="{15A49878-FA33-4A3E-8480-A8255B50C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6385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9:45</a:t>
            </a:r>
          </a:p>
        </p:txBody>
      </p:sp>
      <p:pic>
        <p:nvPicPr>
          <p:cNvPr id="1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ed2b1604814f34"/>
          <a:stretch xmlns:a="http://schemas.openxmlformats.org/drawingml/2006/main"/>
        </p:blipFill>
        <p:spPr>
          <a:xfrm xmlns:a="http://schemas.openxmlformats.org/drawingml/2006/main">
            <a:off x="1143000" y="3695524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27" name="daily-label-0-3">
            <a:extLst xmlns:a="http://schemas.openxmlformats.org/drawingml/2006/main">
              <a:ext uri="{FF2B5EF4-FFF2-40B4-BE49-F238E27FC236}">
                <a16:creationId xmlns:a16="http://schemas.microsoft.com/office/drawing/2014/main" id="{B4E56EDE-AB6A-4547-A6C1-3F6CEB71F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6385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Movement break</a:t>
            </a:r>
          </a:p>
        </p:txBody>
      </p:sp>
      <p:sp>
        <p:nvSpPr>
          <p:cNvPr id="28" name="daily-cue-0-3">
            <a:extLst xmlns:a="http://schemas.openxmlformats.org/drawingml/2006/main">
              <a:ext uri="{FF2B5EF4-FFF2-40B4-BE49-F238E27FC236}">
                <a16:creationId xmlns:a16="http://schemas.microsoft.com/office/drawing/2014/main" id="{73C4437A-22A3-4EDC-BBE6-097B5C996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6385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Choose movement or a quiet alternative</a:t>
            </a:r>
          </a:p>
        </p:txBody>
      </p:sp>
      <p:sp>
        <p:nvSpPr>
          <p:cNvPr id="29" name="daily-demand-0-3">
            <a:extLst xmlns:a="http://schemas.openxmlformats.org/drawingml/2006/main">
              <a:ext uri="{FF2B5EF4-FFF2-40B4-BE49-F238E27FC236}">
                <a16:creationId xmlns:a16="http://schemas.microsoft.com/office/drawing/2014/main" id="{D8C47459-1F14-401D-BCEE-8135A4D18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6385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30" name="daily-row-0-4">
            <a:extLst xmlns:a="http://schemas.openxmlformats.org/drawingml/2006/main">
              <a:ext uri="{FF2B5EF4-FFF2-40B4-BE49-F238E27FC236}">
                <a16:creationId xmlns:a16="http://schemas.microsoft.com/office/drawing/2014/main" id="{1F024396-7BF5-46C4-A823-94218DDB6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2481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31" name="daily-time-0-4">
            <a:extLst xmlns:a="http://schemas.openxmlformats.org/drawingml/2006/main">
              <a:ext uri="{FF2B5EF4-FFF2-40B4-BE49-F238E27FC236}">
                <a16:creationId xmlns:a16="http://schemas.microsoft.com/office/drawing/2014/main" id="{FF4B7025-AA5E-4769-B20E-07BC2B2FB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2767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10:00</a:t>
            </a:r>
          </a:p>
        </p:txBody>
      </p:sp>
      <p:pic>
        <p:nvPicPr>
          <p:cNvPr id="1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ea3b7576d94f1c"/>
          <a:stretch xmlns:a="http://schemas.openxmlformats.org/drawingml/2006/main"/>
        </p:blipFill>
        <p:spPr>
          <a:xfrm xmlns:a="http://schemas.openxmlformats.org/drawingml/2006/main">
            <a:off x="1143000" y="433369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33" name="daily-label-0-4">
            <a:extLst xmlns:a="http://schemas.openxmlformats.org/drawingml/2006/main">
              <a:ext uri="{FF2B5EF4-FFF2-40B4-BE49-F238E27FC236}">
                <a16:creationId xmlns:a16="http://schemas.microsoft.com/office/drawing/2014/main" id="{876A5062-E8C0-407D-93DB-ED50BC010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2767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Mathematics</a:t>
            </a:r>
          </a:p>
        </p:txBody>
      </p:sp>
      <p:sp>
        <p:nvSpPr>
          <p:cNvPr id="34" name="daily-cue-0-4">
            <a:extLst xmlns:a="http://schemas.openxmlformats.org/drawingml/2006/main">
              <a:ext uri="{FF2B5EF4-FFF2-40B4-BE49-F238E27FC236}">
                <a16:creationId xmlns:a16="http://schemas.microsoft.com/office/drawing/2014/main" id="{24266D9B-FF52-4095-B4CB-C3A15CCFD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2767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Tally response modes • show one total</a:t>
            </a:r>
          </a:p>
        </p:txBody>
      </p:sp>
      <p:sp>
        <p:nvSpPr>
          <p:cNvPr id="35" name="daily-demand-0-4">
            <a:extLst xmlns:a="http://schemas.openxmlformats.org/drawingml/2006/main">
              <a:ext uri="{FF2B5EF4-FFF2-40B4-BE49-F238E27FC236}">
                <a16:creationId xmlns:a16="http://schemas.microsoft.com/office/drawing/2014/main" id="{87A734D5-57A2-43B6-AA3C-8EA951F7E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2767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36" name="daily-row-0-5">
            <a:extLst xmlns:a="http://schemas.openxmlformats.org/drawingml/2006/main">
              <a:ext uri="{FF2B5EF4-FFF2-40B4-BE49-F238E27FC236}">
                <a16:creationId xmlns:a16="http://schemas.microsoft.com/office/drawing/2014/main" id="{CB8F5435-9A31-46FE-A562-1BB6C0212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863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37" name="daily-time-0-5">
            <a:extLst xmlns:a="http://schemas.openxmlformats.org/drawingml/2006/main">
              <a:ext uri="{FF2B5EF4-FFF2-40B4-BE49-F238E27FC236}">
                <a16:creationId xmlns:a16="http://schemas.microsoft.com/office/drawing/2014/main" id="{EB30C015-C475-4029-A775-4D8406311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9149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10:40</a:t>
            </a:r>
          </a:p>
        </p:txBody>
      </p:sp>
      <p:pic>
        <p:nvPicPr>
          <p:cNvPr id="1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6159cee7624712"/>
          <a:stretch xmlns:a="http://schemas.openxmlformats.org/drawingml/2006/main"/>
        </p:blipFill>
        <p:spPr>
          <a:xfrm xmlns:a="http://schemas.openxmlformats.org/drawingml/2006/main">
            <a:off x="1143000" y="49683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39" name="daily-label-0-5">
            <a:extLst xmlns:a="http://schemas.openxmlformats.org/drawingml/2006/main">
              <a:ext uri="{FF2B5EF4-FFF2-40B4-BE49-F238E27FC236}">
                <a16:creationId xmlns:a16="http://schemas.microsoft.com/office/drawing/2014/main" id="{91E0712F-5632-4E24-98FC-0F113C659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9149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 / snack</a:t>
            </a:r>
          </a:p>
        </p:txBody>
      </p:sp>
      <p:sp>
        <p:nvSpPr>
          <p:cNvPr id="40" name="daily-cue-0-5">
            <a:extLst xmlns:a="http://schemas.openxmlformats.org/drawingml/2006/main">
              <a:ext uri="{FF2B5EF4-FFF2-40B4-BE49-F238E27FC236}">
                <a16:creationId xmlns:a16="http://schemas.microsoft.com/office/drawing/2014/main" id="{77F83B29-825C-4C10-B442-3D7F7E162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9149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 • snack • toilet • quiet recovery</a:t>
            </a:r>
          </a:p>
        </p:txBody>
      </p:sp>
      <p:sp>
        <p:nvSpPr>
          <p:cNvPr id="41" name="daily-demand-0-5">
            <a:extLst xmlns:a="http://schemas.openxmlformats.org/drawingml/2006/main">
              <a:ext uri="{FF2B5EF4-FFF2-40B4-BE49-F238E27FC236}">
                <a16:creationId xmlns:a16="http://schemas.microsoft.com/office/drawing/2014/main" id="{B314945E-E637-4FA2-863D-F01D7121E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9149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42" name="daily-row-0-6">
            <a:extLst xmlns:a="http://schemas.openxmlformats.org/drawingml/2006/main">
              <a:ext uri="{FF2B5EF4-FFF2-40B4-BE49-F238E27FC236}">
                <a16:creationId xmlns:a16="http://schemas.microsoft.com/office/drawing/2014/main" id="{58D1D945-EEFD-4B22-9577-DAAF236CE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55245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43" name="daily-time-0-6">
            <a:extLst xmlns:a="http://schemas.openxmlformats.org/drawingml/2006/main">
              <a:ext uri="{FF2B5EF4-FFF2-40B4-BE49-F238E27FC236}">
                <a16:creationId xmlns:a16="http://schemas.microsoft.com/office/drawing/2014/main" id="{47EA17A2-27A5-4880-B20C-596E06CCF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55530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11:00</a:t>
            </a:r>
          </a:p>
        </p:txBody>
      </p:sp>
      <p:pic>
        <p:nvPicPr>
          <p:cNvPr id="1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894e2e7c8a4254"/>
          <a:stretch xmlns:a="http://schemas.openxmlformats.org/drawingml/2006/main"/>
        </p:blipFill>
        <p:spPr>
          <a:xfrm xmlns:a="http://schemas.openxmlformats.org/drawingml/2006/main">
            <a:off x="1143000" y="560652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45" name="daily-label-0-6">
            <a:extLst xmlns:a="http://schemas.openxmlformats.org/drawingml/2006/main">
              <a:ext uri="{FF2B5EF4-FFF2-40B4-BE49-F238E27FC236}">
                <a16:creationId xmlns:a16="http://schemas.microsoft.com/office/drawing/2014/main" id="{158F98FA-B545-4428-82A3-B48F375F4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55530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My Journey / Life Skills</a:t>
            </a:r>
          </a:p>
        </p:txBody>
      </p:sp>
      <p:sp>
        <p:nvSpPr>
          <p:cNvPr id="46" name="daily-cue-0-6">
            <a:extLst xmlns:a="http://schemas.openxmlformats.org/drawingml/2006/main">
              <a:ext uri="{FF2B5EF4-FFF2-40B4-BE49-F238E27FC236}">
                <a16:creationId xmlns:a16="http://schemas.microsoft.com/office/drawing/2014/main" id="{196D7355-3EFC-45BA-88B2-916D4FA82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55530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Baseline communication and access record</a:t>
            </a:r>
          </a:p>
        </p:txBody>
      </p:sp>
      <p:sp>
        <p:nvSpPr>
          <p:cNvPr id="47" name="daily-demand-0-6">
            <a:extLst xmlns:a="http://schemas.openxmlformats.org/drawingml/2006/main">
              <a:ext uri="{FF2B5EF4-FFF2-40B4-BE49-F238E27FC236}">
                <a16:creationId xmlns:a16="http://schemas.microsoft.com/office/drawing/2014/main" id="{5884EB9B-723A-4BBC-9118-D53AB4F33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55530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48" name="daily-row-0-7">
            <a:extLst xmlns:a="http://schemas.openxmlformats.org/drawingml/2006/main">
              <a:ext uri="{FF2B5EF4-FFF2-40B4-BE49-F238E27FC236}">
                <a16:creationId xmlns:a16="http://schemas.microsoft.com/office/drawing/2014/main" id="{FF79B9D6-2049-442A-8720-7E672EDA4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1626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49" name="daily-time-0-7">
            <a:extLst xmlns:a="http://schemas.openxmlformats.org/drawingml/2006/main">
              <a:ext uri="{FF2B5EF4-FFF2-40B4-BE49-F238E27FC236}">
                <a16:creationId xmlns:a16="http://schemas.microsoft.com/office/drawing/2014/main" id="{BB4F8665-AC2B-4BFC-BE38-E9AAA62F9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1912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11:50</a:t>
            </a:r>
          </a:p>
        </p:txBody>
      </p:sp>
      <p:pic>
        <p:nvPicPr>
          <p:cNvPr id="1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ca3a700c6b403c"/>
          <a:stretch xmlns:a="http://schemas.openxmlformats.org/drawingml/2006/main"/>
        </p:blipFill>
        <p:spPr>
          <a:xfrm xmlns:a="http://schemas.openxmlformats.org/drawingml/2006/main">
            <a:off x="1143000" y="624469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51" name="daily-label-0-7">
            <a:extLst xmlns:a="http://schemas.openxmlformats.org/drawingml/2006/main">
              <a:ext uri="{FF2B5EF4-FFF2-40B4-BE49-F238E27FC236}">
                <a16:creationId xmlns:a16="http://schemas.microsoft.com/office/drawing/2014/main" id="{697A2E5F-F3D8-4DE8-982B-183F208E9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61912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Sensory regulation</a:t>
            </a:r>
          </a:p>
        </p:txBody>
      </p:sp>
      <p:sp>
        <p:nvSpPr>
          <p:cNvPr id="52" name="daily-cue-0-7">
            <a:extLst xmlns:a="http://schemas.openxmlformats.org/drawingml/2006/main">
              <a:ext uri="{FF2B5EF4-FFF2-40B4-BE49-F238E27FC236}">
                <a16:creationId xmlns:a16="http://schemas.microsoft.com/office/drawing/2014/main" id="{A15DA60C-E332-4416-A40E-0B51F74BF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61912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Use a chosen, approved support</a:t>
            </a:r>
          </a:p>
        </p:txBody>
      </p:sp>
      <p:sp>
        <p:nvSpPr>
          <p:cNvPr id="53" name="daily-demand-0-7">
            <a:extLst xmlns:a="http://schemas.openxmlformats.org/drawingml/2006/main">
              <a:ext uri="{FF2B5EF4-FFF2-40B4-BE49-F238E27FC236}">
                <a16:creationId xmlns:a16="http://schemas.microsoft.com/office/drawing/2014/main" id="{AD4E1E6F-1326-4964-9CFE-D92463E37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61912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54" name="daily-row-0-8">
            <a:extLst xmlns:a="http://schemas.openxmlformats.org/drawingml/2006/main">
              <a:ext uri="{FF2B5EF4-FFF2-40B4-BE49-F238E27FC236}">
                <a16:creationId xmlns:a16="http://schemas.microsoft.com/office/drawing/2014/main" id="{D82E274E-B48A-4C3B-8B14-C754E8659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008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55" name="daily-time-0-8">
            <a:extLst xmlns:a="http://schemas.openxmlformats.org/drawingml/2006/main">
              <a:ext uri="{FF2B5EF4-FFF2-40B4-BE49-F238E27FC236}">
                <a16:creationId xmlns:a16="http://schemas.microsoft.com/office/drawing/2014/main" id="{488ED128-AF71-4358-93F7-66466D362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8294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12:05</a:t>
            </a:r>
          </a:p>
        </p:txBody>
      </p:sp>
      <p:pic>
        <p:nvPicPr>
          <p:cNvPr id="1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cf644848764251"/>
          <a:stretch xmlns:a="http://schemas.openxmlformats.org/drawingml/2006/main"/>
        </p:blipFill>
        <p:spPr>
          <a:xfrm xmlns:a="http://schemas.openxmlformats.org/drawingml/2006/main">
            <a:off x="1143000" y="688639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57" name="daily-label-0-8">
            <a:extLst xmlns:a="http://schemas.openxmlformats.org/drawingml/2006/main">
              <a:ext uri="{FF2B5EF4-FFF2-40B4-BE49-F238E27FC236}">
                <a16:creationId xmlns:a16="http://schemas.microsoft.com/office/drawing/2014/main" id="{A104B9DC-59E5-4A56-B381-7E42CFFD0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68294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Science / inquiry</a:t>
            </a:r>
          </a:p>
        </p:txBody>
      </p:sp>
      <p:sp>
        <p:nvSpPr>
          <p:cNvPr id="58" name="daily-cue-0-8">
            <a:extLst xmlns:a="http://schemas.openxmlformats.org/drawingml/2006/main">
              <a:ext uri="{FF2B5EF4-FFF2-40B4-BE49-F238E27FC236}">
                <a16:creationId xmlns:a16="http://schemas.microsoft.com/office/drawing/2014/main" id="{507C945E-DBDF-4B92-A337-D84CAE417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68294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Test a signal and an observable response</a:t>
            </a:r>
          </a:p>
        </p:txBody>
      </p:sp>
      <p:sp>
        <p:nvSpPr>
          <p:cNvPr id="59" name="daily-demand-0-8">
            <a:extLst xmlns:a="http://schemas.openxmlformats.org/drawingml/2006/main">
              <a:ext uri="{FF2B5EF4-FFF2-40B4-BE49-F238E27FC236}">
                <a16:creationId xmlns:a16="http://schemas.microsoft.com/office/drawing/2014/main" id="{BE51E44B-47DB-497C-84A2-F8F9481F1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68294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60" name="daily-row-0-9">
            <a:extLst xmlns:a="http://schemas.openxmlformats.org/drawingml/2006/main">
              <a:ext uri="{FF2B5EF4-FFF2-40B4-BE49-F238E27FC236}">
                <a16:creationId xmlns:a16="http://schemas.microsoft.com/office/drawing/2014/main" id="{64C3F122-E71E-4960-9EC1-63810E6BB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74390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61" name="daily-time-0-9">
            <a:extLst xmlns:a="http://schemas.openxmlformats.org/drawingml/2006/main">
              <a:ext uri="{FF2B5EF4-FFF2-40B4-BE49-F238E27FC236}">
                <a16:creationId xmlns:a16="http://schemas.microsoft.com/office/drawing/2014/main" id="{3EEBE8D0-15CA-4EFB-A0B4-F6E98DB37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74676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12:45</a:t>
            </a:r>
          </a:p>
        </p:txBody>
      </p:sp>
      <p:pic>
        <p:nvPicPr>
          <p:cNvPr id="1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c4778b84d348b3"/>
          <a:stretch xmlns:a="http://schemas.openxmlformats.org/drawingml/2006/main"/>
        </p:blipFill>
        <p:spPr>
          <a:xfrm xmlns:a="http://schemas.openxmlformats.org/drawingml/2006/main">
            <a:off x="1143000" y="75210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63" name="daily-label-0-9">
            <a:extLst xmlns:a="http://schemas.openxmlformats.org/drawingml/2006/main">
              <a:ext uri="{FF2B5EF4-FFF2-40B4-BE49-F238E27FC236}">
                <a16:creationId xmlns:a16="http://schemas.microsoft.com/office/drawing/2014/main" id="{D6C31F58-F195-43A3-8A5C-69AF24D9F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74676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 &amp; personal routines</a:t>
            </a:r>
          </a:p>
        </p:txBody>
      </p:sp>
      <p:sp>
        <p:nvSpPr>
          <p:cNvPr id="64" name="daily-cue-0-9">
            <a:extLst xmlns:a="http://schemas.openxmlformats.org/drawingml/2006/main">
              <a:ext uri="{FF2B5EF4-FFF2-40B4-BE49-F238E27FC236}">
                <a16:creationId xmlns:a16="http://schemas.microsoft.com/office/drawing/2014/main" id="{58BCE06F-5173-4566-BA6A-B9915A0AE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74676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 • communication • personal routines</a:t>
            </a:r>
          </a:p>
        </p:txBody>
      </p:sp>
      <p:sp>
        <p:nvSpPr>
          <p:cNvPr id="65" name="daily-demand-0-9">
            <a:extLst xmlns:a="http://schemas.openxmlformats.org/drawingml/2006/main">
              <a:ext uri="{FF2B5EF4-FFF2-40B4-BE49-F238E27FC236}">
                <a16:creationId xmlns:a16="http://schemas.microsoft.com/office/drawing/2014/main" id="{946BCFCF-101C-4950-B8CF-BC6ED0E11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74676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66" name="daily-row-0-10">
            <a:extLst xmlns:a="http://schemas.openxmlformats.org/drawingml/2006/main">
              <a:ext uri="{FF2B5EF4-FFF2-40B4-BE49-F238E27FC236}">
                <a16:creationId xmlns:a16="http://schemas.microsoft.com/office/drawing/2014/main" id="{DB094652-E63E-40BF-B55B-FC9DB9F96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80772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67" name="daily-time-0-10">
            <a:extLst xmlns:a="http://schemas.openxmlformats.org/drawingml/2006/main">
              <a:ext uri="{FF2B5EF4-FFF2-40B4-BE49-F238E27FC236}">
                <a16:creationId xmlns:a16="http://schemas.microsoft.com/office/drawing/2014/main" id="{CE41D10D-39BD-477D-B1F0-FBB677D1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81057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1:30</a:t>
            </a:r>
          </a:p>
        </p:txBody>
      </p:sp>
      <p:pic>
        <p:nvPicPr>
          <p:cNvPr id="1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10a4dc2ba84891"/>
          <a:stretch xmlns:a="http://schemas.openxmlformats.org/drawingml/2006/main"/>
        </p:blipFill>
        <p:spPr>
          <a:xfrm xmlns:a="http://schemas.openxmlformats.org/drawingml/2006/main">
            <a:off x="1143000" y="816274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69" name="daily-label-0-10">
            <a:extLst xmlns:a="http://schemas.openxmlformats.org/drawingml/2006/main">
              <a:ext uri="{FF2B5EF4-FFF2-40B4-BE49-F238E27FC236}">
                <a16:creationId xmlns:a16="http://schemas.microsoft.com/office/drawing/2014/main" id="{F8A8DFAB-2B0D-47D6-AE3E-92621D561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81057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Cooking / practical application</a:t>
            </a:r>
          </a:p>
        </p:txBody>
      </p:sp>
      <p:sp>
        <p:nvSpPr>
          <p:cNvPr id="70" name="daily-cue-0-10">
            <a:extLst xmlns:a="http://schemas.openxmlformats.org/drawingml/2006/main">
              <a:ext uri="{FF2B5EF4-FFF2-40B4-BE49-F238E27FC236}">
                <a16:creationId xmlns:a16="http://schemas.microsoft.com/office/drawing/2014/main" id="{39FEAFF0-2B4A-4A0E-BCE2-90200F2F8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81057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Choose • reject • help • comment</a:t>
            </a:r>
          </a:p>
        </p:txBody>
      </p:sp>
      <p:sp>
        <p:nvSpPr>
          <p:cNvPr id="71" name="daily-demand-0-10">
            <a:extLst xmlns:a="http://schemas.openxmlformats.org/drawingml/2006/main">
              <a:ext uri="{FF2B5EF4-FFF2-40B4-BE49-F238E27FC236}">
                <a16:creationId xmlns:a16="http://schemas.microsoft.com/office/drawing/2014/main" id="{EE0E4D39-AC35-4B40-A02C-809E896FD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81057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72" name="daily-row-0-11">
            <a:extLst xmlns:a="http://schemas.openxmlformats.org/drawingml/2006/main">
              <a:ext uri="{FF2B5EF4-FFF2-40B4-BE49-F238E27FC236}">
                <a16:creationId xmlns:a16="http://schemas.microsoft.com/office/drawing/2014/main" id="{EF0EC48E-F132-4E72-BA26-2C7AF0E48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87153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3" name="daily-time-0-11">
            <a:extLst xmlns:a="http://schemas.openxmlformats.org/drawingml/2006/main">
              <a:ext uri="{FF2B5EF4-FFF2-40B4-BE49-F238E27FC236}">
                <a16:creationId xmlns:a16="http://schemas.microsoft.com/office/drawing/2014/main" id="{06E55A3E-E081-42E5-A00D-2FE55F364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87439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2:15</a:t>
            </a:r>
          </a:p>
        </p:txBody>
      </p:sp>
      <p:pic>
        <p:nvPicPr>
          <p:cNvPr id="1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d2844908ed432f"/>
          <a:stretch xmlns:a="http://schemas.openxmlformats.org/drawingml/2006/main"/>
        </p:blipFill>
        <p:spPr>
          <a:xfrm xmlns:a="http://schemas.openxmlformats.org/drawingml/2006/main">
            <a:off x="1143000" y="879739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75" name="daily-label-0-11">
            <a:extLst xmlns:a="http://schemas.openxmlformats.org/drawingml/2006/main">
              <a:ext uri="{FF2B5EF4-FFF2-40B4-BE49-F238E27FC236}">
                <a16:creationId xmlns:a16="http://schemas.microsoft.com/office/drawing/2014/main" id="{9E99813A-8774-488C-AF0B-F876712F3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87439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PE / outdoor movement</a:t>
            </a:r>
          </a:p>
        </p:txBody>
      </p:sp>
      <p:sp>
        <p:nvSpPr>
          <p:cNvPr id="76" name="daily-cue-0-11">
            <a:extLst xmlns:a="http://schemas.openxmlformats.org/drawingml/2006/main">
              <a:ext uri="{FF2B5EF4-FFF2-40B4-BE49-F238E27FC236}">
                <a16:creationId xmlns:a16="http://schemas.microsoft.com/office/drawing/2014/main" id="{35912102-FA36-473D-AB43-7A728F986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87439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Start • continue • change • stop • break</a:t>
            </a:r>
          </a:p>
        </p:txBody>
      </p:sp>
      <p:sp>
        <p:nvSpPr>
          <p:cNvPr id="77" name="daily-demand-0-11">
            <a:extLst xmlns:a="http://schemas.openxmlformats.org/drawingml/2006/main">
              <a:ext uri="{FF2B5EF4-FFF2-40B4-BE49-F238E27FC236}">
                <a16:creationId xmlns:a16="http://schemas.microsoft.com/office/drawing/2014/main" id="{63711810-9E56-46BC-80D8-4263C0C29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87439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78" name="daily-row-0-12">
            <a:extLst xmlns:a="http://schemas.openxmlformats.org/drawingml/2006/main">
              <a:ext uri="{FF2B5EF4-FFF2-40B4-BE49-F238E27FC236}">
                <a16:creationId xmlns:a16="http://schemas.microsoft.com/office/drawing/2014/main" id="{181684C7-2590-408D-A6EB-400D0EE7D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93535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9" name="daily-time-0-12">
            <a:extLst xmlns:a="http://schemas.openxmlformats.org/drawingml/2006/main">
              <a:ext uri="{FF2B5EF4-FFF2-40B4-BE49-F238E27FC236}">
                <a16:creationId xmlns:a16="http://schemas.microsoft.com/office/drawing/2014/main" id="{0F03E7E3-3F53-4D75-9BB8-4AEAE6F1B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93821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2:45</a:t>
            </a:r>
          </a:p>
        </p:txBody>
      </p:sp>
      <p:pic>
        <p:nvPicPr>
          <p:cNvPr id="17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8a68b41ac84058"/>
          <a:stretch xmlns:a="http://schemas.openxmlformats.org/drawingml/2006/main"/>
        </p:blipFill>
        <p:spPr>
          <a:xfrm xmlns:a="http://schemas.openxmlformats.org/drawingml/2006/main">
            <a:off x="1143000" y="943557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81" name="daily-label-0-12">
            <a:extLst xmlns:a="http://schemas.openxmlformats.org/drawingml/2006/main">
              <a:ext uri="{FF2B5EF4-FFF2-40B4-BE49-F238E27FC236}">
                <a16:creationId xmlns:a16="http://schemas.microsoft.com/office/drawing/2014/main" id="{A189C1CB-3F41-419D-9C83-79C94164E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93821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Show, reflect &amp; home</a:t>
            </a:r>
          </a:p>
        </p:txBody>
      </p:sp>
      <p:sp>
        <p:nvSpPr>
          <p:cNvPr id="82" name="daily-cue-0-12">
            <a:extLst xmlns:a="http://schemas.openxmlformats.org/drawingml/2006/main">
              <a:ext uri="{FF2B5EF4-FFF2-40B4-BE49-F238E27FC236}">
                <a16:creationId xmlns:a16="http://schemas.microsoft.com/office/drawing/2014/main" id="{8D5D017C-2545-47D0-8A6E-BFF87933C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93821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Show learning • reflect • home</a:t>
            </a:r>
          </a:p>
        </p:txBody>
      </p:sp>
      <p:sp>
        <p:nvSpPr>
          <p:cNvPr id="83" name="daily-demand-0-12">
            <a:extLst xmlns:a="http://schemas.openxmlformats.org/drawingml/2006/main">
              <a:ext uri="{FF2B5EF4-FFF2-40B4-BE49-F238E27FC236}">
                <a16:creationId xmlns:a16="http://schemas.microsoft.com/office/drawing/2014/main" id="{FC1F9963-C35F-4A31-8D9F-AA6C3EF5C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93821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84" name="footer-0">
            <a:extLst xmlns:a="http://schemas.openxmlformats.org/drawingml/2006/main">
              <a:ext uri="{FF2B5EF4-FFF2-40B4-BE49-F238E27FC236}">
                <a16:creationId xmlns:a16="http://schemas.microsoft.com/office/drawing/2014/main" id="{D4C4E308-0180-41A2-86E7-98F6687DD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0106025"/>
            <a:ext cx="683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BELONG • CONNECT • LEARN • ACHIEVE • GROW</a:t>
            </a:r>
          </a:p>
        </p:txBody>
      </p:sp>
    </p:spTree>
    <p:extLst>
      <p:ext uri="{BB962C8B-B14F-4D97-AF65-F5344CB8AC3E}">
        <p14:creationId xmlns:p14="http://schemas.microsoft.com/office/powerpoint/2010/main" val="36115902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7ca45d5893449a"/>
          <a:stretch xmlns:a="http://schemas.openxmlformats.org/drawingml/2006/main"/>
        </p:blipFill>
        <p:spPr>
          <a:xfrm xmlns:a="http://schemas.openxmlformats.org/drawingml/2006/main">
            <a:off x="361950" y="280540"/>
            <a:ext cx="647700" cy="620021"/>
          </a:xfrm>
          <a:prstGeom xmlns:a="http://schemas.openxmlformats.org/drawingml/2006/main" prst="rect">
            <a:avLst/>
          </a:prstGeom>
        </p:spPr>
      </p:pic>
      <p:sp>
        <p:nvSpPr>
          <p:cNvPr id="2" name="title-1">
            <a:extLst xmlns:a="http://schemas.openxmlformats.org/drawingml/2006/main">
              <a:ext uri="{FF2B5EF4-FFF2-40B4-BE49-F238E27FC236}">
                <a16:creationId xmlns:a16="http://schemas.microsoft.com/office/drawing/2014/main" id="{B98DC5A4-71CC-44BA-9B89-A07E2F0BF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19075"/>
            <a:ext cx="590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59F91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9F91"/>
                </a:solidFill>
                <a:latin typeface="Arial"/>
                <a:ea typeface="Arial"/>
                <a:cs typeface="Arial"/>
              </a:rPr>
              <a:t>TUESDAY • EXPLICIT TEACHING</a:t>
            </a:r>
          </a:p>
        </p:txBody>
      </p:sp>
      <p:sp>
        <p:nvSpPr>
          <p:cNvPr id="3" name="session-1">
            <a:extLst xmlns:a="http://schemas.openxmlformats.org/drawingml/2006/main">
              <a:ext uri="{FF2B5EF4-FFF2-40B4-BE49-F238E27FC236}">
                <a16:creationId xmlns:a16="http://schemas.microsoft.com/office/drawing/2014/main" id="{F93B0512-0B6B-4E8D-B5EC-D04A7D8B2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09600"/>
            <a:ext cx="5905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Session 2 • My messages matter</a:t>
            </a:r>
          </a:p>
        </p:txBody>
      </p:sp>
      <p:sp>
        <p:nvSpPr>
          <p:cNvPr id="4" name="focus-1">
            <a:extLst xmlns:a="http://schemas.openxmlformats.org/drawingml/2006/main">
              <a:ext uri="{FF2B5EF4-FFF2-40B4-BE49-F238E27FC236}">
                <a16:creationId xmlns:a16="http://schemas.microsoft.com/office/drawing/2014/main" id="{384D3B16-EB7A-433C-984B-8D0C46BE4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962025"/>
            <a:ext cx="6838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Use yes, no, help, stop, break or finished.</a:t>
            </a:r>
          </a:p>
        </p:txBody>
      </p:sp>
      <p:sp>
        <p:nvSpPr>
          <p:cNvPr id="5" name="access-1">
            <a:extLst xmlns:a="http://schemas.openxmlformats.org/drawingml/2006/main">
              <a:ext uri="{FF2B5EF4-FFF2-40B4-BE49-F238E27FC236}">
                <a16:creationId xmlns:a16="http://schemas.microsoft.com/office/drawing/2014/main" id="{6B82CD35-B53E-4193-8FF1-CFF1E65D0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304925"/>
            <a:ext cx="68389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My communication system stays with me • break, stop and help are available throughout the day</a:t>
            </a:r>
          </a:p>
        </p:txBody>
      </p:sp>
      <p:sp>
        <p:nvSpPr>
          <p:cNvPr id="6" name="daily-row-1-0">
            <a:extLst xmlns:a="http://schemas.openxmlformats.org/drawingml/2006/main">
              <a:ext uri="{FF2B5EF4-FFF2-40B4-BE49-F238E27FC236}">
                <a16:creationId xmlns:a16="http://schemas.microsoft.com/office/drawing/2014/main" id="{5F5C3DE5-6AD2-4205-8AB9-CBD35FA6C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6954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C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" name="daily-time-1-0">
            <a:extLst xmlns:a="http://schemas.openxmlformats.org/drawingml/2006/main">
              <a:ext uri="{FF2B5EF4-FFF2-40B4-BE49-F238E27FC236}">
                <a16:creationId xmlns:a16="http://schemas.microsoft.com/office/drawing/2014/main" id="{6721B2CA-D0D0-44BD-A6FF-B596E31DD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7240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8:30</a:t>
            </a:r>
          </a:p>
        </p:txBody>
      </p:sp>
      <p:pic>
        <p:nvPicPr>
          <p:cNvPr id="10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1365a38e4b476f"/>
          <a:stretch xmlns:a="http://schemas.openxmlformats.org/drawingml/2006/main"/>
        </p:blipFill>
        <p:spPr>
          <a:xfrm xmlns:a="http://schemas.openxmlformats.org/drawingml/2006/main">
            <a:off x="1143000" y="177747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9" name="daily-label-1-0">
            <a:extLst xmlns:a="http://schemas.openxmlformats.org/drawingml/2006/main">
              <a:ext uri="{FF2B5EF4-FFF2-40B4-BE49-F238E27FC236}">
                <a16:creationId xmlns:a16="http://schemas.microsoft.com/office/drawing/2014/main" id="{F3CA6A37-BCCC-4E79-BD96-3A2A413BD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7240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Arrival &amp; regulation</a:t>
            </a:r>
          </a:p>
        </p:txBody>
      </p:sp>
      <p:sp>
        <p:nvSpPr>
          <p:cNvPr id="10" name="daily-cue-1-0">
            <a:extLst xmlns:a="http://schemas.openxmlformats.org/drawingml/2006/main">
              <a:ext uri="{FF2B5EF4-FFF2-40B4-BE49-F238E27FC236}">
                <a16:creationId xmlns:a16="http://schemas.microsoft.com/office/drawing/2014/main" id="{8751E2FC-CCE0-48D1-BA01-37B56C0D3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17240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Check in • AAC ready • choose support</a:t>
            </a:r>
          </a:p>
        </p:txBody>
      </p:sp>
      <p:sp>
        <p:nvSpPr>
          <p:cNvPr id="11" name="daily-demand-1-0">
            <a:extLst xmlns:a="http://schemas.openxmlformats.org/drawingml/2006/main">
              <a:ext uri="{FF2B5EF4-FFF2-40B4-BE49-F238E27FC236}">
                <a16:creationId xmlns:a16="http://schemas.microsoft.com/office/drawing/2014/main" id="{4F8FDE18-A681-4BD5-855D-6F1159B24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17240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197EAE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197EAE"/>
                </a:solidFill>
                <a:latin typeface="Arial"/>
                <a:ea typeface="Arial"/>
                <a:cs typeface="Arial"/>
              </a:rPr>
              <a:t>ROUTINE</a:t>
            </a:r>
          </a:p>
        </p:txBody>
      </p:sp>
      <p:sp>
        <p:nvSpPr>
          <p:cNvPr id="12" name="daily-row-1-1">
            <a:extLst xmlns:a="http://schemas.openxmlformats.org/drawingml/2006/main">
              <a:ext uri="{FF2B5EF4-FFF2-40B4-BE49-F238E27FC236}">
                <a16:creationId xmlns:a16="http://schemas.microsoft.com/office/drawing/2014/main" id="{6D2EBF2A-F8C0-4246-ABB9-68515CF9A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23336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13" name="daily-time-1-1">
            <a:extLst xmlns:a="http://schemas.openxmlformats.org/drawingml/2006/main">
              <a:ext uri="{FF2B5EF4-FFF2-40B4-BE49-F238E27FC236}">
                <a16:creationId xmlns:a16="http://schemas.microsoft.com/office/drawing/2014/main" id="{EE9A5397-75C8-4160-85DD-33C932810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3622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8:45</a:t>
            </a:r>
          </a:p>
        </p:txBody>
      </p:sp>
      <p:pic>
        <p:nvPicPr>
          <p:cNvPr id="1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c55b7ee049465f"/>
          <a:stretch xmlns:a="http://schemas.openxmlformats.org/drawingml/2006/main"/>
        </p:blipFill>
        <p:spPr>
          <a:xfrm xmlns:a="http://schemas.openxmlformats.org/drawingml/2006/main">
            <a:off x="1143000" y="24156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15" name="daily-label-1-1">
            <a:extLst xmlns:a="http://schemas.openxmlformats.org/drawingml/2006/main">
              <a:ext uri="{FF2B5EF4-FFF2-40B4-BE49-F238E27FC236}">
                <a16:creationId xmlns:a16="http://schemas.microsoft.com/office/drawing/2014/main" id="{1A21C591-EF0F-4B6F-AB6F-192996E55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3622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Circle: Ready</a:t>
            </a:r>
          </a:p>
        </p:txBody>
      </p:sp>
      <p:sp>
        <p:nvSpPr>
          <p:cNvPr id="16" name="daily-cue-1-1">
            <a:extLst xmlns:a="http://schemas.openxmlformats.org/drawingml/2006/main">
              <a:ext uri="{FF2B5EF4-FFF2-40B4-BE49-F238E27FC236}">
                <a16:creationId xmlns:a16="http://schemas.microsoft.com/office/drawing/2014/main" id="{564110E9-6363-47C2-B68A-3F3B144C1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3622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Preview today • confirm changes</a:t>
            </a:r>
          </a:p>
        </p:txBody>
      </p:sp>
      <p:sp>
        <p:nvSpPr>
          <p:cNvPr id="17" name="daily-demand-1-1">
            <a:extLst xmlns:a="http://schemas.openxmlformats.org/drawingml/2006/main">
              <a:ext uri="{FF2B5EF4-FFF2-40B4-BE49-F238E27FC236}">
                <a16:creationId xmlns:a16="http://schemas.microsoft.com/office/drawing/2014/main" id="{818A7423-CE67-4ACA-BC9B-84DDD5AC8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23622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18" name="daily-row-1-2">
            <a:extLst xmlns:a="http://schemas.openxmlformats.org/drawingml/2006/main">
              <a:ext uri="{FF2B5EF4-FFF2-40B4-BE49-F238E27FC236}">
                <a16:creationId xmlns:a16="http://schemas.microsoft.com/office/drawing/2014/main" id="{744BEE53-C88C-47A0-B64F-BC9D401BC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29718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19" name="daily-time-1-2">
            <a:extLst xmlns:a="http://schemas.openxmlformats.org/drawingml/2006/main">
              <a:ext uri="{FF2B5EF4-FFF2-40B4-BE49-F238E27FC236}">
                <a16:creationId xmlns:a16="http://schemas.microsoft.com/office/drawing/2014/main" id="{6F041E15-3452-403C-B989-0FD304061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003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9:00</a:t>
            </a:r>
          </a:p>
        </p:txBody>
      </p:sp>
      <p:pic>
        <p:nvPicPr>
          <p:cNvPr id="1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83cc2c635041c0"/>
          <a:stretch xmlns:a="http://schemas.openxmlformats.org/drawingml/2006/main"/>
        </p:blipFill>
        <p:spPr>
          <a:xfrm xmlns:a="http://schemas.openxmlformats.org/drawingml/2006/main">
            <a:off x="1143000" y="305734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21" name="daily-label-1-2">
            <a:extLst xmlns:a="http://schemas.openxmlformats.org/drawingml/2006/main">
              <a:ext uri="{FF2B5EF4-FFF2-40B4-BE49-F238E27FC236}">
                <a16:creationId xmlns:a16="http://schemas.microsoft.com/office/drawing/2014/main" id="{702B399D-13F2-445D-AB9C-1C70E4266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0003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English &amp; communication</a:t>
            </a:r>
          </a:p>
        </p:txBody>
      </p:sp>
      <p:sp>
        <p:nvSpPr>
          <p:cNvPr id="22" name="daily-cue-1-2">
            <a:extLst xmlns:a="http://schemas.openxmlformats.org/drawingml/2006/main">
              <a:ext uri="{FF2B5EF4-FFF2-40B4-BE49-F238E27FC236}">
                <a16:creationId xmlns:a16="http://schemas.microsoft.com/office/drawing/2014/main" id="{A80A7D76-2453-4EE2-BE06-E3E545E76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0003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Learn functional messages across speech, sign, AAC and print</a:t>
            </a:r>
          </a:p>
        </p:txBody>
      </p:sp>
      <p:sp>
        <p:nvSpPr>
          <p:cNvPr id="23" name="daily-demand-1-2">
            <a:extLst xmlns:a="http://schemas.openxmlformats.org/drawingml/2006/main">
              <a:ext uri="{FF2B5EF4-FFF2-40B4-BE49-F238E27FC236}">
                <a16:creationId xmlns:a16="http://schemas.microsoft.com/office/drawing/2014/main" id="{B4D00588-F6AD-4D39-A6C5-ED5CDF1B5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0003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24" name="daily-row-1-3">
            <a:extLst xmlns:a="http://schemas.openxmlformats.org/drawingml/2006/main">
              <a:ext uri="{FF2B5EF4-FFF2-40B4-BE49-F238E27FC236}">
                <a16:creationId xmlns:a16="http://schemas.microsoft.com/office/drawing/2014/main" id="{8E8E6364-120F-4F28-BD66-F2A5ED9C1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6099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25" name="daily-time-1-3">
            <a:extLst xmlns:a="http://schemas.openxmlformats.org/drawingml/2006/main">
              <a:ext uri="{FF2B5EF4-FFF2-40B4-BE49-F238E27FC236}">
                <a16:creationId xmlns:a16="http://schemas.microsoft.com/office/drawing/2014/main" id="{A1B10941-A38D-4FEC-8D86-90B88A1CD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6385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9:45</a:t>
            </a:r>
          </a:p>
        </p:txBody>
      </p:sp>
      <p:pic>
        <p:nvPicPr>
          <p:cNvPr id="1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7370e1fe5b4555"/>
          <a:stretch xmlns:a="http://schemas.openxmlformats.org/drawingml/2006/main"/>
        </p:blipFill>
        <p:spPr>
          <a:xfrm xmlns:a="http://schemas.openxmlformats.org/drawingml/2006/main">
            <a:off x="1143000" y="3695524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27" name="daily-label-1-3">
            <a:extLst xmlns:a="http://schemas.openxmlformats.org/drawingml/2006/main">
              <a:ext uri="{FF2B5EF4-FFF2-40B4-BE49-F238E27FC236}">
                <a16:creationId xmlns:a16="http://schemas.microsoft.com/office/drawing/2014/main" id="{81C91508-5B92-4EF7-BD65-7DB1F3CF1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6385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Movement break</a:t>
            </a:r>
          </a:p>
        </p:txBody>
      </p:sp>
      <p:sp>
        <p:nvSpPr>
          <p:cNvPr id="28" name="daily-cue-1-3">
            <a:extLst xmlns:a="http://schemas.openxmlformats.org/drawingml/2006/main">
              <a:ext uri="{FF2B5EF4-FFF2-40B4-BE49-F238E27FC236}">
                <a16:creationId xmlns:a16="http://schemas.microsoft.com/office/drawing/2014/main" id="{3A0E0C88-FA85-4C94-94AE-B60DE90DD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6385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Choose movement or a quiet alternative</a:t>
            </a:r>
          </a:p>
        </p:txBody>
      </p:sp>
      <p:sp>
        <p:nvSpPr>
          <p:cNvPr id="29" name="daily-demand-1-3">
            <a:extLst xmlns:a="http://schemas.openxmlformats.org/drawingml/2006/main">
              <a:ext uri="{FF2B5EF4-FFF2-40B4-BE49-F238E27FC236}">
                <a16:creationId xmlns:a16="http://schemas.microsoft.com/office/drawing/2014/main" id="{2917C37B-8344-4160-9C63-B6EFFBFD9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6385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30" name="daily-row-1-4">
            <a:extLst xmlns:a="http://schemas.openxmlformats.org/drawingml/2006/main">
              <a:ext uri="{FF2B5EF4-FFF2-40B4-BE49-F238E27FC236}">
                <a16:creationId xmlns:a16="http://schemas.microsoft.com/office/drawing/2014/main" id="{45A4443A-DCF9-4075-B2E8-D6B50C0D0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2481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31" name="daily-time-1-4">
            <a:extLst xmlns:a="http://schemas.openxmlformats.org/drawingml/2006/main">
              <a:ext uri="{FF2B5EF4-FFF2-40B4-BE49-F238E27FC236}">
                <a16:creationId xmlns:a16="http://schemas.microsoft.com/office/drawing/2014/main" id="{7CA11BBD-515A-4A52-BFA7-B55864172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2767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10:00</a:t>
            </a:r>
          </a:p>
        </p:txBody>
      </p:sp>
      <p:pic>
        <p:nvPicPr>
          <p:cNvPr id="1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f8d9d57d4c4f79"/>
          <a:stretch xmlns:a="http://schemas.openxmlformats.org/drawingml/2006/main"/>
        </p:blipFill>
        <p:spPr>
          <a:xfrm xmlns:a="http://schemas.openxmlformats.org/drawingml/2006/main">
            <a:off x="1143000" y="433369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33" name="daily-label-1-4">
            <a:extLst xmlns:a="http://schemas.openxmlformats.org/drawingml/2006/main">
              <a:ext uri="{FF2B5EF4-FFF2-40B4-BE49-F238E27FC236}">
                <a16:creationId xmlns:a16="http://schemas.microsoft.com/office/drawing/2014/main" id="{29DA7540-D05F-49FC-9C88-FA4D1F48A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2767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Mathematics</a:t>
            </a:r>
          </a:p>
        </p:txBody>
      </p:sp>
      <p:sp>
        <p:nvSpPr>
          <p:cNvPr id="34" name="daily-cue-1-4">
            <a:extLst xmlns:a="http://schemas.openxmlformats.org/drawingml/2006/main">
              <a:ext uri="{FF2B5EF4-FFF2-40B4-BE49-F238E27FC236}">
                <a16:creationId xmlns:a16="http://schemas.microsoft.com/office/drawing/2014/main" id="{29AD20AC-0A6D-4B89-8D1C-47336C19B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2767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Make a yes / no / not sure tally</a:t>
            </a:r>
          </a:p>
        </p:txBody>
      </p:sp>
      <p:sp>
        <p:nvSpPr>
          <p:cNvPr id="35" name="daily-demand-1-4">
            <a:extLst xmlns:a="http://schemas.openxmlformats.org/drawingml/2006/main">
              <a:ext uri="{FF2B5EF4-FFF2-40B4-BE49-F238E27FC236}">
                <a16:creationId xmlns:a16="http://schemas.microsoft.com/office/drawing/2014/main" id="{68390224-2F35-4319-A0CD-A50C7E9DA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2767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36" name="daily-row-1-5">
            <a:extLst xmlns:a="http://schemas.openxmlformats.org/drawingml/2006/main">
              <a:ext uri="{FF2B5EF4-FFF2-40B4-BE49-F238E27FC236}">
                <a16:creationId xmlns:a16="http://schemas.microsoft.com/office/drawing/2014/main" id="{40F293CC-100F-47AA-91B2-665BE5480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863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37" name="daily-time-1-5">
            <a:extLst xmlns:a="http://schemas.openxmlformats.org/drawingml/2006/main">
              <a:ext uri="{FF2B5EF4-FFF2-40B4-BE49-F238E27FC236}">
                <a16:creationId xmlns:a16="http://schemas.microsoft.com/office/drawing/2014/main" id="{49215004-9EC2-4043-AE42-FD484CC0E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9149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10:40</a:t>
            </a:r>
          </a:p>
        </p:txBody>
      </p:sp>
      <p:pic>
        <p:nvPicPr>
          <p:cNvPr id="1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1e627596f24324"/>
          <a:stretch xmlns:a="http://schemas.openxmlformats.org/drawingml/2006/main"/>
        </p:blipFill>
        <p:spPr>
          <a:xfrm xmlns:a="http://schemas.openxmlformats.org/drawingml/2006/main">
            <a:off x="1143000" y="49683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39" name="daily-label-1-5">
            <a:extLst xmlns:a="http://schemas.openxmlformats.org/drawingml/2006/main">
              <a:ext uri="{FF2B5EF4-FFF2-40B4-BE49-F238E27FC236}">
                <a16:creationId xmlns:a16="http://schemas.microsoft.com/office/drawing/2014/main" id="{60F4DD8C-FA84-42FD-BF18-D5CC8A52C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9149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 / snack</a:t>
            </a:r>
          </a:p>
        </p:txBody>
      </p:sp>
      <p:sp>
        <p:nvSpPr>
          <p:cNvPr id="40" name="daily-cue-1-5">
            <a:extLst xmlns:a="http://schemas.openxmlformats.org/drawingml/2006/main">
              <a:ext uri="{FF2B5EF4-FFF2-40B4-BE49-F238E27FC236}">
                <a16:creationId xmlns:a16="http://schemas.microsoft.com/office/drawing/2014/main" id="{FA4DA8A8-2804-4820-8D90-AD8FCF3CD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9149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 • snack • toilet • quiet recovery</a:t>
            </a:r>
          </a:p>
        </p:txBody>
      </p:sp>
      <p:sp>
        <p:nvSpPr>
          <p:cNvPr id="41" name="daily-demand-1-5">
            <a:extLst xmlns:a="http://schemas.openxmlformats.org/drawingml/2006/main">
              <a:ext uri="{FF2B5EF4-FFF2-40B4-BE49-F238E27FC236}">
                <a16:creationId xmlns:a16="http://schemas.microsoft.com/office/drawing/2014/main" id="{64C9CC59-9B05-42AF-AD52-398C9A843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9149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42" name="daily-row-1-6">
            <a:extLst xmlns:a="http://schemas.openxmlformats.org/drawingml/2006/main">
              <a:ext uri="{FF2B5EF4-FFF2-40B4-BE49-F238E27FC236}">
                <a16:creationId xmlns:a16="http://schemas.microsoft.com/office/drawing/2014/main" id="{053DD4DF-FA22-44F2-813A-7984A1F23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55245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43" name="daily-time-1-6">
            <a:extLst xmlns:a="http://schemas.openxmlformats.org/drawingml/2006/main">
              <a:ext uri="{FF2B5EF4-FFF2-40B4-BE49-F238E27FC236}">
                <a16:creationId xmlns:a16="http://schemas.microsoft.com/office/drawing/2014/main" id="{5BBED672-1750-4338-8B1E-A915F4CAF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55530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11:00</a:t>
            </a:r>
          </a:p>
        </p:txBody>
      </p:sp>
      <p:pic>
        <p:nvPicPr>
          <p:cNvPr id="1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3150385f444f99"/>
          <a:stretch xmlns:a="http://schemas.openxmlformats.org/drawingml/2006/main"/>
        </p:blipFill>
        <p:spPr>
          <a:xfrm xmlns:a="http://schemas.openxmlformats.org/drawingml/2006/main">
            <a:off x="1143000" y="560652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45" name="daily-label-1-6">
            <a:extLst xmlns:a="http://schemas.openxmlformats.org/drawingml/2006/main">
              <a:ext uri="{FF2B5EF4-FFF2-40B4-BE49-F238E27FC236}">
                <a16:creationId xmlns:a16="http://schemas.microsoft.com/office/drawing/2014/main" id="{B0DA87C5-B175-4323-96AC-847BD4454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55530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My Journey / Life Skills</a:t>
            </a:r>
          </a:p>
        </p:txBody>
      </p:sp>
      <p:sp>
        <p:nvSpPr>
          <p:cNvPr id="46" name="daily-cue-1-6">
            <a:extLst xmlns:a="http://schemas.openxmlformats.org/drawingml/2006/main">
              <a:ext uri="{FF2B5EF4-FFF2-40B4-BE49-F238E27FC236}">
                <a16:creationId xmlns:a16="http://schemas.microsoft.com/office/drawing/2014/main" id="{4FF1D609-4879-46F3-8FBA-96DB88A26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55530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Practice messages that change what a partner does</a:t>
            </a:r>
          </a:p>
        </p:txBody>
      </p:sp>
      <p:sp>
        <p:nvSpPr>
          <p:cNvPr id="47" name="daily-demand-1-6">
            <a:extLst xmlns:a="http://schemas.openxmlformats.org/drawingml/2006/main">
              <a:ext uri="{FF2B5EF4-FFF2-40B4-BE49-F238E27FC236}">
                <a16:creationId xmlns:a16="http://schemas.microsoft.com/office/drawing/2014/main" id="{5376FC89-F4C6-4D2B-B946-B8CFA7014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55530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48" name="daily-row-1-7">
            <a:extLst xmlns:a="http://schemas.openxmlformats.org/drawingml/2006/main">
              <a:ext uri="{FF2B5EF4-FFF2-40B4-BE49-F238E27FC236}">
                <a16:creationId xmlns:a16="http://schemas.microsoft.com/office/drawing/2014/main" id="{FCC046BB-075D-45AF-A984-6D846009E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1626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49" name="daily-time-1-7">
            <a:extLst xmlns:a="http://schemas.openxmlformats.org/drawingml/2006/main">
              <a:ext uri="{FF2B5EF4-FFF2-40B4-BE49-F238E27FC236}">
                <a16:creationId xmlns:a16="http://schemas.microsoft.com/office/drawing/2014/main" id="{5B6699DF-6A1B-497B-A9B5-485D08E26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1912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11:50</a:t>
            </a:r>
          </a:p>
        </p:txBody>
      </p:sp>
      <p:pic>
        <p:nvPicPr>
          <p:cNvPr id="1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c84be6546a4612"/>
          <a:stretch xmlns:a="http://schemas.openxmlformats.org/drawingml/2006/main"/>
        </p:blipFill>
        <p:spPr>
          <a:xfrm xmlns:a="http://schemas.openxmlformats.org/drawingml/2006/main">
            <a:off x="1143000" y="624469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51" name="daily-label-1-7">
            <a:extLst xmlns:a="http://schemas.openxmlformats.org/drawingml/2006/main">
              <a:ext uri="{FF2B5EF4-FFF2-40B4-BE49-F238E27FC236}">
                <a16:creationId xmlns:a16="http://schemas.microsoft.com/office/drawing/2014/main" id="{CD52EE6C-6690-48B2-8580-FF3727D37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61912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Sensory regulation</a:t>
            </a:r>
          </a:p>
        </p:txBody>
      </p:sp>
      <p:sp>
        <p:nvSpPr>
          <p:cNvPr id="52" name="daily-cue-1-7">
            <a:extLst xmlns:a="http://schemas.openxmlformats.org/drawingml/2006/main">
              <a:ext uri="{FF2B5EF4-FFF2-40B4-BE49-F238E27FC236}">
                <a16:creationId xmlns:a16="http://schemas.microsoft.com/office/drawing/2014/main" id="{0CF9BDC1-4C95-42A6-A9E3-512EFEE70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61912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Use a chosen, approved support</a:t>
            </a:r>
          </a:p>
        </p:txBody>
      </p:sp>
      <p:sp>
        <p:nvSpPr>
          <p:cNvPr id="53" name="daily-demand-1-7">
            <a:extLst xmlns:a="http://schemas.openxmlformats.org/drawingml/2006/main">
              <a:ext uri="{FF2B5EF4-FFF2-40B4-BE49-F238E27FC236}">
                <a16:creationId xmlns:a16="http://schemas.microsoft.com/office/drawing/2014/main" id="{6E2A4B45-D9BA-4031-9EB9-45566109B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61912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54" name="daily-row-1-8">
            <a:extLst xmlns:a="http://schemas.openxmlformats.org/drawingml/2006/main">
              <a:ext uri="{FF2B5EF4-FFF2-40B4-BE49-F238E27FC236}">
                <a16:creationId xmlns:a16="http://schemas.microsoft.com/office/drawing/2014/main" id="{97175AED-0030-45A9-9356-9ABDDE765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008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55" name="daily-time-1-8">
            <a:extLst xmlns:a="http://schemas.openxmlformats.org/drawingml/2006/main">
              <a:ext uri="{FF2B5EF4-FFF2-40B4-BE49-F238E27FC236}">
                <a16:creationId xmlns:a16="http://schemas.microsoft.com/office/drawing/2014/main" id="{E2627C8E-600D-4F03-8AB7-9116348C9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8294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12:05</a:t>
            </a:r>
          </a:p>
        </p:txBody>
      </p:sp>
      <p:pic>
        <p:nvPicPr>
          <p:cNvPr id="1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3c4591425d4b21"/>
          <a:stretch xmlns:a="http://schemas.openxmlformats.org/drawingml/2006/main"/>
        </p:blipFill>
        <p:spPr>
          <a:xfrm xmlns:a="http://schemas.openxmlformats.org/drawingml/2006/main">
            <a:off x="1143000" y="688639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57" name="daily-label-1-8">
            <a:extLst xmlns:a="http://schemas.openxmlformats.org/drawingml/2006/main">
              <a:ext uri="{FF2B5EF4-FFF2-40B4-BE49-F238E27FC236}">
                <a16:creationId xmlns:a16="http://schemas.microsoft.com/office/drawing/2014/main" id="{BF6728B7-10E3-4CBE-865A-72693824A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68294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Science / inquiry</a:t>
            </a:r>
          </a:p>
        </p:txBody>
      </p:sp>
      <p:sp>
        <p:nvSpPr>
          <p:cNvPr id="58" name="daily-cue-1-8">
            <a:extLst xmlns:a="http://schemas.openxmlformats.org/drawingml/2006/main">
              <a:ext uri="{FF2B5EF4-FFF2-40B4-BE49-F238E27FC236}">
                <a16:creationId xmlns:a16="http://schemas.microsoft.com/office/drawing/2014/main" id="{9D4B9FC9-DE6B-45FE-99A0-E885C91EE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68294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Continue • change • stop • help</a:t>
            </a:r>
          </a:p>
        </p:txBody>
      </p:sp>
      <p:sp>
        <p:nvSpPr>
          <p:cNvPr id="59" name="daily-demand-1-8">
            <a:extLst xmlns:a="http://schemas.openxmlformats.org/drawingml/2006/main">
              <a:ext uri="{FF2B5EF4-FFF2-40B4-BE49-F238E27FC236}">
                <a16:creationId xmlns:a16="http://schemas.microsoft.com/office/drawing/2014/main" id="{7AFF1E88-563B-49BB-850B-7B35C0660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68294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60" name="daily-row-1-9">
            <a:extLst xmlns:a="http://schemas.openxmlformats.org/drawingml/2006/main">
              <a:ext uri="{FF2B5EF4-FFF2-40B4-BE49-F238E27FC236}">
                <a16:creationId xmlns:a16="http://schemas.microsoft.com/office/drawing/2014/main" id="{60C42DA7-13F4-49CE-8787-87E5DE816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74390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61" name="daily-time-1-9">
            <a:extLst xmlns:a="http://schemas.openxmlformats.org/drawingml/2006/main">
              <a:ext uri="{FF2B5EF4-FFF2-40B4-BE49-F238E27FC236}">
                <a16:creationId xmlns:a16="http://schemas.microsoft.com/office/drawing/2014/main" id="{5D080357-A0E5-41C3-80C8-A707C5BF2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74676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12:45</a:t>
            </a:r>
          </a:p>
        </p:txBody>
      </p:sp>
      <p:pic>
        <p:nvPicPr>
          <p:cNvPr id="1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4da8766d6d4264"/>
          <a:stretch xmlns:a="http://schemas.openxmlformats.org/drawingml/2006/main"/>
        </p:blipFill>
        <p:spPr>
          <a:xfrm xmlns:a="http://schemas.openxmlformats.org/drawingml/2006/main">
            <a:off x="1143000" y="75210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63" name="daily-label-1-9">
            <a:extLst xmlns:a="http://schemas.openxmlformats.org/drawingml/2006/main">
              <a:ext uri="{FF2B5EF4-FFF2-40B4-BE49-F238E27FC236}">
                <a16:creationId xmlns:a16="http://schemas.microsoft.com/office/drawing/2014/main" id="{46DC6556-7532-49F7-B6EC-60047099C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74676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 &amp; personal routines</a:t>
            </a:r>
          </a:p>
        </p:txBody>
      </p:sp>
      <p:sp>
        <p:nvSpPr>
          <p:cNvPr id="64" name="daily-cue-1-9">
            <a:extLst xmlns:a="http://schemas.openxmlformats.org/drawingml/2006/main">
              <a:ext uri="{FF2B5EF4-FFF2-40B4-BE49-F238E27FC236}">
                <a16:creationId xmlns:a16="http://schemas.microsoft.com/office/drawing/2014/main" id="{371C63B9-3C29-4D9A-BF57-0C99D3014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74676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 • communication • personal routines</a:t>
            </a:r>
          </a:p>
        </p:txBody>
      </p:sp>
      <p:sp>
        <p:nvSpPr>
          <p:cNvPr id="65" name="daily-demand-1-9">
            <a:extLst xmlns:a="http://schemas.openxmlformats.org/drawingml/2006/main">
              <a:ext uri="{FF2B5EF4-FFF2-40B4-BE49-F238E27FC236}">
                <a16:creationId xmlns:a16="http://schemas.microsoft.com/office/drawing/2014/main" id="{320F3409-A819-4A17-8222-4BDF4B4F5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74676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66" name="daily-row-1-10">
            <a:extLst xmlns:a="http://schemas.openxmlformats.org/drawingml/2006/main">
              <a:ext uri="{FF2B5EF4-FFF2-40B4-BE49-F238E27FC236}">
                <a16:creationId xmlns:a16="http://schemas.microsoft.com/office/drawing/2014/main" id="{318609D8-56EA-4A82-85C1-2BD247AFE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80772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67" name="daily-time-1-10">
            <a:extLst xmlns:a="http://schemas.openxmlformats.org/drawingml/2006/main">
              <a:ext uri="{FF2B5EF4-FFF2-40B4-BE49-F238E27FC236}">
                <a16:creationId xmlns:a16="http://schemas.microsoft.com/office/drawing/2014/main" id="{A521D0CA-ACE8-4E71-BE0D-AB1B61B59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81057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1:30</a:t>
            </a:r>
          </a:p>
        </p:txBody>
      </p:sp>
      <p:pic>
        <p:nvPicPr>
          <p:cNvPr id="1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a5e57b353c4f0f"/>
          <a:stretch xmlns:a="http://schemas.openxmlformats.org/drawingml/2006/main"/>
        </p:blipFill>
        <p:spPr>
          <a:xfrm xmlns:a="http://schemas.openxmlformats.org/drawingml/2006/main">
            <a:off x="1143000" y="816274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69" name="daily-label-1-10">
            <a:extLst xmlns:a="http://schemas.openxmlformats.org/drawingml/2006/main">
              <a:ext uri="{FF2B5EF4-FFF2-40B4-BE49-F238E27FC236}">
                <a16:creationId xmlns:a16="http://schemas.microsoft.com/office/drawing/2014/main" id="{FC2B78FA-0791-4F23-9E3C-0DF491A0D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81057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Cooking / practical application</a:t>
            </a:r>
          </a:p>
        </p:txBody>
      </p:sp>
      <p:sp>
        <p:nvSpPr>
          <p:cNvPr id="70" name="daily-cue-1-10">
            <a:extLst xmlns:a="http://schemas.openxmlformats.org/drawingml/2006/main">
              <a:ext uri="{FF2B5EF4-FFF2-40B4-BE49-F238E27FC236}">
                <a16:creationId xmlns:a16="http://schemas.microsoft.com/office/drawing/2014/main" id="{08DECEFF-9E23-4455-ADA2-7AFA0E084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81057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Yes • no • help • stop • finished</a:t>
            </a:r>
          </a:p>
        </p:txBody>
      </p:sp>
      <p:sp>
        <p:nvSpPr>
          <p:cNvPr id="71" name="daily-demand-1-10">
            <a:extLst xmlns:a="http://schemas.openxmlformats.org/drawingml/2006/main">
              <a:ext uri="{FF2B5EF4-FFF2-40B4-BE49-F238E27FC236}">
                <a16:creationId xmlns:a16="http://schemas.microsoft.com/office/drawing/2014/main" id="{AC7B818D-E17E-4B51-89C9-607A7E803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81057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72" name="daily-row-1-11">
            <a:extLst xmlns:a="http://schemas.openxmlformats.org/drawingml/2006/main">
              <a:ext uri="{FF2B5EF4-FFF2-40B4-BE49-F238E27FC236}">
                <a16:creationId xmlns:a16="http://schemas.microsoft.com/office/drawing/2014/main" id="{C746F10B-5CF1-4FFE-A06D-F87A252D2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87153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3" name="daily-time-1-11">
            <a:extLst xmlns:a="http://schemas.openxmlformats.org/drawingml/2006/main">
              <a:ext uri="{FF2B5EF4-FFF2-40B4-BE49-F238E27FC236}">
                <a16:creationId xmlns:a16="http://schemas.microsoft.com/office/drawing/2014/main" id="{ED8EAD36-DB08-4E2C-A2E2-5529B215A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87439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2:15</a:t>
            </a:r>
          </a:p>
        </p:txBody>
      </p:sp>
      <p:pic>
        <p:nvPicPr>
          <p:cNvPr id="1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ae0c75d09b480a"/>
          <a:stretch xmlns:a="http://schemas.openxmlformats.org/drawingml/2006/main"/>
        </p:blipFill>
        <p:spPr>
          <a:xfrm xmlns:a="http://schemas.openxmlformats.org/drawingml/2006/main">
            <a:off x="1143000" y="879739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75" name="daily-label-1-11">
            <a:extLst xmlns:a="http://schemas.openxmlformats.org/drawingml/2006/main">
              <a:ext uri="{FF2B5EF4-FFF2-40B4-BE49-F238E27FC236}">
                <a16:creationId xmlns:a16="http://schemas.microsoft.com/office/drawing/2014/main" id="{CE06000A-DC71-4D6A-BD01-BB51040C4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87439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PE / outdoor movement</a:t>
            </a:r>
          </a:p>
        </p:txBody>
      </p:sp>
      <p:sp>
        <p:nvSpPr>
          <p:cNvPr id="76" name="daily-cue-1-11">
            <a:extLst xmlns:a="http://schemas.openxmlformats.org/drawingml/2006/main">
              <a:ext uri="{FF2B5EF4-FFF2-40B4-BE49-F238E27FC236}">
                <a16:creationId xmlns:a16="http://schemas.microsoft.com/office/drawing/2014/main" id="{DE990137-A0F3-4AA4-92F9-F41D47A53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87439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Offer choice • wait • honor stop and break</a:t>
            </a:r>
          </a:p>
        </p:txBody>
      </p:sp>
      <p:sp>
        <p:nvSpPr>
          <p:cNvPr id="77" name="daily-demand-1-11">
            <a:extLst xmlns:a="http://schemas.openxmlformats.org/drawingml/2006/main">
              <a:ext uri="{FF2B5EF4-FFF2-40B4-BE49-F238E27FC236}">
                <a16:creationId xmlns:a16="http://schemas.microsoft.com/office/drawing/2014/main" id="{BBB673EA-435F-4069-A88C-DB4A143E8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87439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78" name="daily-row-1-12">
            <a:extLst xmlns:a="http://schemas.openxmlformats.org/drawingml/2006/main">
              <a:ext uri="{FF2B5EF4-FFF2-40B4-BE49-F238E27FC236}">
                <a16:creationId xmlns:a16="http://schemas.microsoft.com/office/drawing/2014/main" id="{EEF63373-801F-475A-9A0B-0D5C3BAA5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93535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9" name="daily-time-1-12">
            <a:extLst xmlns:a="http://schemas.openxmlformats.org/drawingml/2006/main">
              <a:ext uri="{FF2B5EF4-FFF2-40B4-BE49-F238E27FC236}">
                <a16:creationId xmlns:a16="http://schemas.microsoft.com/office/drawing/2014/main" id="{609C97D4-36D0-4AD8-8CDC-52DEA87A6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93821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2:45</a:t>
            </a:r>
          </a:p>
        </p:txBody>
      </p:sp>
      <p:pic>
        <p:nvPicPr>
          <p:cNvPr id="17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9427a8e82e4ab5"/>
          <a:stretch xmlns:a="http://schemas.openxmlformats.org/drawingml/2006/main"/>
        </p:blipFill>
        <p:spPr>
          <a:xfrm xmlns:a="http://schemas.openxmlformats.org/drawingml/2006/main">
            <a:off x="1143000" y="943557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81" name="daily-label-1-12">
            <a:extLst xmlns:a="http://schemas.openxmlformats.org/drawingml/2006/main">
              <a:ext uri="{FF2B5EF4-FFF2-40B4-BE49-F238E27FC236}">
                <a16:creationId xmlns:a16="http://schemas.microsoft.com/office/drawing/2014/main" id="{E78F1D59-1855-4EDA-880D-0AB3DC51C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93821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Show, reflect &amp; home</a:t>
            </a:r>
          </a:p>
        </p:txBody>
      </p:sp>
      <p:sp>
        <p:nvSpPr>
          <p:cNvPr id="82" name="daily-cue-1-12">
            <a:extLst xmlns:a="http://schemas.openxmlformats.org/drawingml/2006/main">
              <a:ext uri="{FF2B5EF4-FFF2-40B4-BE49-F238E27FC236}">
                <a16:creationId xmlns:a16="http://schemas.microsoft.com/office/drawing/2014/main" id="{D217DC45-3534-4CE0-9186-FFE8C9890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93821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Show learning • reflect • home</a:t>
            </a:r>
          </a:p>
        </p:txBody>
      </p:sp>
      <p:sp>
        <p:nvSpPr>
          <p:cNvPr id="83" name="daily-demand-1-12">
            <a:extLst xmlns:a="http://schemas.openxmlformats.org/drawingml/2006/main">
              <a:ext uri="{FF2B5EF4-FFF2-40B4-BE49-F238E27FC236}">
                <a16:creationId xmlns:a16="http://schemas.microsoft.com/office/drawing/2014/main" id="{55178457-BD70-44D2-83AC-1F8F387FF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93821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84" name="footer-1">
            <a:extLst xmlns:a="http://schemas.openxmlformats.org/drawingml/2006/main">
              <a:ext uri="{FF2B5EF4-FFF2-40B4-BE49-F238E27FC236}">
                <a16:creationId xmlns:a16="http://schemas.microsoft.com/office/drawing/2014/main" id="{AA8EAAF6-E5C2-41C4-8BEF-EA1482A13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0106025"/>
            <a:ext cx="683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BELONG • CONNECT • LEARN • ACHIEVE • GROW</a:t>
            </a:r>
          </a:p>
        </p:txBody>
      </p:sp>
    </p:spTree>
    <p:extLst>
      <p:ext uri="{BB962C8B-B14F-4D97-AF65-F5344CB8AC3E}">
        <p14:creationId xmlns:p14="http://schemas.microsoft.com/office/powerpoint/2010/main" val="109459891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3f7f44a80d4b5d"/>
          <a:stretch xmlns:a="http://schemas.openxmlformats.org/drawingml/2006/main"/>
        </p:blipFill>
        <p:spPr>
          <a:xfrm xmlns:a="http://schemas.openxmlformats.org/drawingml/2006/main">
            <a:off x="361950" y="280540"/>
            <a:ext cx="647700" cy="620021"/>
          </a:xfrm>
          <a:prstGeom xmlns:a="http://schemas.openxmlformats.org/drawingml/2006/main" prst="rect">
            <a:avLst/>
          </a:prstGeom>
        </p:spPr>
      </p:pic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50088B76-5233-475A-BA1A-1B7411498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19075"/>
            <a:ext cx="590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59F91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9F91"/>
                </a:solidFill>
                <a:latin typeface="Arial"/>
                <a:ea typeface="Arial"/>
                <a:cs typeface="Arial"/>
              </a:rPr>
              <a:t>WEDNESDAY • PRACTICE &amp; REASON</a:t>
            </a:r>
          </a:p>
        </p:txBody>
      </p:sp>
      <p:sp>
        <p:nvSpPr>
          <p:cNvPr id="3" name="session-2">
            <a:extLst xmlns:a="http://schemas.openxmlformats.org/drawingml/2006/main">
              <a:ext uri="{FF2B5EF4-FFF2-40B4-BE49-F238E27FC236}">
                <a16:creationId xmlns:a16="http://schemas.microsoft.com/office/drawing/2014/main" id="{FEF468EE-40AD-4E57-A214-962F0861A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09600"/>
            <a:ext cx="5905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Session 3 • Communication Quest</a:t>
            </a:r>
          </a:p>
        </p:txBody>
      </p:sp>
      <p:sp>
        <p:nvSpPr>
          <p:cNvPr id="4" name="focus-2">
            <a:extLst xmlns:a="http://schemas.openxmlformats.org/drawingml/2006/main">
              <a:ext uri="{FF2B5EF4-FFF2-40B4-BE49-F238E27FC236}">
                <a16:creationId xmlns:a16="http://schemas.microsoft.com/office/drawing/2014/main" id="{9864EE17-8BB6-4F25-9EC4-FEA7F0E6F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962025"/>
            <a:ext cx="6838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Use request, reject, comment, question and repair.</a:t>
            </a:r>
          </a:p>
        </p:txBody>
      </p:sp>
      <p:sp>
        <p:nvSpPr>
          <p:cNvPr id="5" name="access-2">
            <a:extLst xmlns:a="http://schemas.openxmlformats.org/drawingml/2006/main">
              <a:ext uri="{FF2B5EF4-FFF2-40B4-BE49-F238E27FC236}">
                <a16:creationId xmlns:a16="http://schemas.microsoft.com/office/drawing/2014/main" id="{A976DF28-2CD9-4D43-9A1D-E525A5708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304925"/>
            <a:ext cx="68389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My communication system stays with me • break, stop and help are available throughout the day</a:t>
            </a:r>
          </a:p>
        </p:txBody>
      </p:sp>
      <p:sp>
        <p:nvSpPr>
          <p:cNvPr id="6" name="daily-row-2-0">
            <a:extLst xmlns:a="http://schemas.openxmlformats.org/drawingml/2006/main">
              <a:ext uri="{FF2B5EF4-FFF2-40B4-BE49-F238E27FC236}">
                <a16:creationId xmlns:a16="http://schemas.microsoft.com/office/drawing/2014/main" id="{8A7903F6-D32E-4471-91C6-F0745A747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6954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C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" name="daily-time-2-0">
            <a:extLst xmlns:a="http://schemas.openxmlformats.org/drawingml/2006/main">
              <a:ext uri="{FF2B5EF4-FFF2-40B4-BE49-F238E27FC236}">
                <a16:creationId xmlns:a16="http://schemas.microsoft.com/office/drawing/2014/main" id="{B2BC2376-0ED2-4482-BF37-3E8010B74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7240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8:30</a:t>
            </a:r>
          </a:p>
        </p:txBody>
      </p:sp>
      <p:pic>
        <p:nvPicPr>
          <p:cNvPr id="10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77cadc3ad3495e"/>
          <a:stretch xmlns:a="http://schemas.openxmlformats.org/drawingml/2006/main"/>
        </p:blipFill>
        <p:spPr>
          <a:xfrm xmlns:a="http://schemas.openxmlformats.org/drawingml/2006/main">
            <a:off x="1143000" y="177747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9" name="daily-label-2-0">
            <a:extLst xmlns:a="http://schemas.openxmlformats.org/drawingml/2006/main">
              <a:ext uri="{FF2B5EF4-FFF2-40B4-BE49-F238E27FC236}">
                <a16:creationId xmlns:a16="http://schemas.microsoft.com/office/drawing/2014/main" id="{04DCB7C9-BEFC-4945-9C1F-3FB71D759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7240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Arrival &amp; regulation</a:t>
            </a:r>
          </a:p>
        </p:txBody>
      </p:sp>
      <p:sp>
        <p:nvSpPr>
          <p:cNvPr id="10" name="daily-cue-2-0">
            <a:extLst xmlns:a="http://schemas.openxmlformats.org/drawingml/2006/main">
              <a:ext uri="{FF2B5EF4-FFF2-40B4-BE49-F238E27FC236}">
                <a16:creationId xmlns:a16="http://schemas.microsoft.com/office/drawing/2014/main" id="{A41486AE-493A-488A-A230-F8FD8A3B0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17240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Check in • AAC ready • choose support</a:t>
            </a:r>
          </a:p>
        </p:txBody>
      </p:sp>
      <p:sp>
        <p:nvSpPr>
          <p:cNvPr id="11" name="daily-demand-2-0">
            <a:extLst xmlns:a="http://schemas.openxmlformats.org/drawingml/2006/main">
              <a:ext uri="{FF2B5EF4-FFF2-40B4-BE49-F238E27FC236}">
                <a16:creationId xmlns:a16="http://schemas.microsoft.com/office/drawing/2014/main" id="{6554DFEB-0AA7-440A-AF88-E12C9B877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17240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197EAE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197EAE"/>
                </a:solidFill>
                <a:latin typeface="Arial"/>
                <a:ea typeface="Arial"/>
                <a:cs typeface="Arial"/>
              </a:rPr>
              <a:t>ROUTINE</a:t>
            </a:r>
          </a:p>
        </p:txBody>
      </p:sp>
      <p:sp>
        <p:nvSpPr>
          <p:cNvPr id="12" name="daily-row-2-1">
            <a:extLst xmlns:a="http://schemas.openxmlformats.org/drawingml/2006/main">
              <a:ext uri="{FF2B5EF4-FFF2-40B4-BE49-F238E27FC236}">
                <a16:creationId xmlns:a16="http://schemas.microsoft.com/office/drawing/2014/main" id="{AEC66559-A55A-4CF0-BD52-A8066C0D9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23336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13" name="daily-time-2-1">
            <a:extLst xmlns:a="http://schemas.openxmlformats.org/drawingml/2006/main">
              <a:ext uri="{FF2B5EF4-FFF2-40B4-BE49-F238E27FC236}">
                <a16:creationId xmlns:a16="http://schemas.microsoft.com/office/drawing/2014/main" id="{9A53C610-2BC3-45BF-86DC-47E7C2E0F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3622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8:45</a:t>
            </a:r>
          </a:p>
        </p:txBody>
      </p:sp>
      <p:pic>
        <p:nvPicPr>
          <p:cNvPr id="1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738f08d8064ce7"/>
          <a:stretch xmlns:a="http://schemas.openxmlformats.org/drawingml/2006/main"/>
        </p:blipFill>
        <p:spPr>
          <a:xfrm xmlns:a="http://schemas.openxmlformats.org/drawingml/2006/main">
            <a:off x="1143000" y="24156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15" name="daily-label-2-1">
            <a:extLst xmlns:a="http://schemas.openxmlformats.org/drawingml/2006/main">
              <a:ext uri="{FF2B5EF4-FFF2-40B4-BE49-F238E27FC236}">
                <a16:creationId xmlns:a16="http://schemas.microsoft.com/office/drawing/2014/main" id="{E836B56F-E3CF-4ACE-9EC6-B80D8CE37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3622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Circle: Ready</a:t>
            </a:r>
          </a:p>
        </p:txBody>
      </p:sp>
      <p:sp>
        <p:nvSpPr>
          <p:cNvPr id="16" name="daily-cue-2-1">
            <a:extLst xmlns:a="http://schemas.openxmlformats.org/drawingml/2006/main">
              <a:ext uri="{FF2B5EF4-FFF2-40B4-BE49-F238E27FC236}">
                <a16:creationId xmlns:a16="http://schemas.microsoft.com/office/drawing/2014/main" id="{5F94B3CB-391C-47B9-B55F-758D17DC5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3622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Preview today • confirm changes</a:t>
            </a:r>
          </a:p>
        </p:txBody>
      </p:sp>
      <p:sp>
        <p:nvSpPr>
          <p:cNvPr id="17" name="daily-demand-2-1">
            <a:extLst xmlns:a="http://schemas.openxmlformats.org/drawingml/2006/main">
              <a:ext uri="{FF2B5EF4-FFF2-40B4-BE49-F238E27FC236}">
                <a16:creationId xmlns:a16="http://schemas.microsoft.com/office/drawing/2014/main" id="{A1D94DFD-1607-4570-B0A4-C78E38CB0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23622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18" name="daily-row-2-2">
            <a:extLst xmlns:a="http://schemas.openxmlformats.org/drawingml/2006/main">
              <a:ext uri="{FF2B5EF4-FFF2-40B4-BE49-F238E27FC236}">
                <a16:creationId xmlns:a16="http://schemas.microsoft.com/office/drawing/2014/main" id="{34EB47C0-4D7A-4336-9DED-7527056DC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29718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19" name="daily-time-2-2">
            <a:extLst xmlns:a="http://schemas.openxmlformats.org/drawingml/2006/main">
              <a:ext uri="{FF2B5EF4-FFF2-40B4-BE49-F238E27FC236}">
                <a16:creationId xmlns:a16="http://schemas.microsoft.com/office/drawing/2014/main" id="{888283CB-671A-416B-8EF7-2D427081A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003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9:00</a:t>
            </a:r>
          </a:p>
        </p:txBody>
      </p:sp>
      <p:pic>
        <p:nvPicPr>
          <p:cNvPr id="1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b8c96b64c14f72"/>
          <a:stretch xmlns:a="http://schemas.openxmlformats.org/drawingml/2006/main"/>
        </p:blipFill>
        <p:spPr>
          <a:xfrm xmlns:a="http://schemas.openxmlformats.org/drawingml/2006/main">
            <a:off x="1143000" y="305734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21" name="daily-label-2-2">
            <a:extLst xmlns:a="http://schemas.openxmlformats.org/drawingml/2006/main">
              <a:ext uri="{FF2B5EF4-FFF2-40B4-BE49-F238E27FC236}">
                <a16:creationId xmlns:a16="http://schemas.microsoft.com/office/drawing/2014/main" id="{9DDBA585-1B71-45B4-BB64-C93AC99D3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0003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English &amp; communication</a:t>
            </a:r>
          </a:p>
        </p:txBody>
      </p:sp>
      <p:sp>
        <p:nvSpPr>
          <p:cNvPr id="22" name="daily-cue-2-2">
            <a:extLst xmlns:a="http://schemas.openxmlformats.org/drawingml/2006/main">
              <a:ext uri="{FF2B5EF4-FFF2-40B4-BE49-F238E27FC236}">
                <a16:creationId xmlns:a16="http://schemas.microsoft.com/office/drawing/2014/main" id="{C83A982B-4973-416D-9787-92F53BB2D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0003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Sort and use communication functions</a:t>
            </a:r>
          </a:p>
        </p:txBody>
      </p:sp>
      <p:sp>
        <p:nvSpPr>
          <p:cNvPr id="23" name="daily-demand-2-2">
            <a:extLst xmlns:a="http://schemas.openxmlformats.org/drawingml/2006/main">
              <a:ext uri="{FF2B5EF4-FFF2-40B4-BE49-F238E27FC236}">
                <a16:creationId xmlns:a16="http://schemas.microsoft.com/office/drawing/2014/main" id="{454668FB-C078-47C8-ADD6-8B1539464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0003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24" name="daily-row-2-3">
            <a:extLst xmlns:a="http://schemas.openxmlformats.org/drawingml/2006/main">
              <a:ext uri="{FF2B5EF4-FFF2-40B4-BE49-F238E27FC236}">
                <a16:creationId xmlns:a16="http://schemas.microsoft.com/office/drawing/2014/main" id="{343EEEB6-BB74-44E7-924B-B416709FF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6099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25" name="daily-time-2-3">
            <a:extLst xmlns:a="http://schemas.openxmlformats.org/drawingml/2006/main">
              <a:ext uri="{FF2B5EF4-FFF2-40B4-BE49-F238E27FC236}">
                <a16:creationId xmlns:a16="http://schemas.microsoft.com/office/drawing/2014/main" id="{0B98A465-1F2F-4D9F-90DC-18E826636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6385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9:45</a:t>
            </a:r>
          </a:p>
        </p:txBody>
      </p:sp>
      <p:pic>
        <p:nvPicPr>
          <p:cNvPr id="1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5e979e74c64f00"/>
          <a:stretch xmlns:a="http://schemas.openxmlformats.org/drawingml/2006/main"/>
        </p:blipFill>
        <p:spPr>
          <a:xfrm xmlns:a="http://schemas.openxmlformats.org/drawingml/2006/main">
            <a:off x="1143000" y="3695524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27" name="daily-label-2-3">
            <a:extLst xmlns:a="http://schemas.openxmlformats.org/drawingml/2006/main">
              <a:ext uri="{FF2B5EF4-FFF2-40B4-BE49-F238E27FC236}">
                <a16:creationId xmlns:a16="http://schemas.microsoft.com/office/drawing/2014/main" id="{688C8368-2D70-497D-9603-E384D440C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6385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Movement break</a:t>
            </a:r>
          </a:p>
        </p:txBody>
      </p:sp>
      <p:sp>
        <p:nvSpPr>
          <p:cNvPr id="28" name="daily-cue-2-3">
            <a:extLst xmlns:a="http://schemas.openxmlformats.org/drawingml/2006/main">
              <a:ext uri="{FF2B5EF4-FFF2-40B4-BE49-F238E27FC236}">
                <a16:creationId xmlns:a16="http://schemas.microsoft.com/office/drawing/2014/main" id="{57390F48-009B-4DD6-9250-24BD7134A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6385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Choose movement or a quiet alternative</a:t>
            </a:r>
          </a:p>
        </p:txBody>
      </p:sp>
      <p:sp>
        <p:nvSpPr>
          <p:cNvPr id="29" name="daily-demand-2-3">
            <a:extLst xmlns:a="http://schemas.openxmlformats.org/drawingml/2006/main">
              <a:ext uri="{FF2B5EF4-FFF2-40B4-BE49-F238E27FC236}">
                <a16:creationId xmlns:a16="http://schemas.microsoft.com/office/drawing/2014/main" id="{B6CA4C09-9117-465A-A315-CEBBD6678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6385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30" name="daily-row-2-4">
            <a:extLst xmlns:a="http://schemas.openxmlformats.org/drawingml/2006/main">
              <a:ext uri="{FF2B5EF4-FFF2-40B4-BE49-F238E27FC236}">
                <a16:creationId xmlns:a16="http://schemas.microsoft.com/office/drawing/2014/main" id="{BD9306DE-D31E-4CA5-A0FB-6583390C1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2481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31" name="daily-time-2-4">
            <a:extLst xmlns:a="http://schemas.openxmlformats.org/drawingml/2006/main">
              <a:ext uri="{FF2B5EF4-FFF2-40B4-BE49-F238E27FC236}">
                <a16:creationId xmlns:a16="http://schemas.microsoft.com/office/drawing/2014/main" id="{563C3A56-DFB2-4291-8EA9-9C0B139B4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2767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10:00</a:t>
            </a:r>
          </a:p>
        </p:txBody>
      </p:sp>
      <p:pic>
        <p:nvPicPr>
          <p:cNvPr id="1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98cd27ebf1488c"/>
          <a:stretch xmlns:a="http://schemas.openxmlformats.org/drawingml/2006/main"/>
        </p:blipFill>
        <p:spPr>
          <a:xfrm xmlns:a="http://schemas.openxmlformats.org/drawingml/2006/main">
            <a:off x="1143000" y="433369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33" name="daily-label-2-4">
            <a:extLst xmlns:a="http://schemas.openxmlformats.org/drawingml/2006/main">
              <a:ext uri="{FF2B5EF4-FFF2-40B4-BE49-F238E27FC236}">
                <a16:creationId xmlns:a16="http://schemas.microsoft.com/office/drawing/2014/main" id="{B0B5EFD0-769D-4A8C-9193-22E0DE950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2767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Mathematics</a:t>
            </a:r>
          </a:p>
        </p:txBody>
      </p:sp>
      <p:sp>
        <p:nvSpPr>
          <p:cNvPr id="34" name="daily-cue-2-4">
            <a:extLst xmlns:a="http://schemas.openxmlformats.org/drawingml/2006/main">
              <a:ext uri="{FF2B5EF4-FFF2-40B4-BE49-F238E27FC236}">
                <a16:creationId xmlns:a16="http://schemas.microsoft.com/office/drawing/2014/main" id="{AD10FB61-E4CC-4852-AF7C-92DC9C96C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2767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Build a pictograph of communication functions</a:t>
            </a:r>
          </a:p>
        </p:txBody>
      </p:sp>
      <p:sp>
        <p:nvSpPr>
          <p:cNvPr id="35" name="daily-demand-2-4">
            <a:extLst xmlns:a="http://schemas.openxmlformats.org/drawingml/2006/main">
              <a:ext uri="{FF2B5EF4-FFF2-40B4-BE49-F238E27FC236}">
                <a16:creationId xmlns:a16="http://schemas.microsoft.com/office/drawing/2014/main" id="{046B4761-9304-40BC-8C5D-52CEBA3FA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2767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36" name="daily-row-2-5">
            <a:extLst xmlns:a="http://schemas.openxmlformats.org/drawingml/2006/main">
              <a:ext uri="{FF2B5EF4-FFF2-40B4-BE49-F238E27FC236}">
                <a16:creationId xmlns:a16="http://schemas.microsoft.com/office/drawing/2014/main" id="{7AC0503A-3EF1-433E-852E-BBAA6B71E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863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37" name="daily-time-2-5">
            <a:extLst xmlns:a="http://schemas.openxmlformats.org/drawingml/2006/main">
              <a:ext uri="{FF2B5EF4-FFF2-40B4-BE49-F238E27FC236}">
                <a16:creationId xmlns:a16="http://schemas.microsoft.com/office/drawing/2014/main" id="{8B662054-24CB-4D09-AF29-7FE20AFD8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9149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10:40</a:t>
            </a:r>
          </a:p>
        </p:txBody>
      </p:sp>
      <p:pic>
        <p:nvPicPr>
          <p:cNvPr id="1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53a2bdb3304a9c"/>
          <a:stretch xmlns:a="http://schemas.openxmlformats.org/drawingml/2006/main"/>
        </p:blipFill>
        <p:spPr>
          <a:xfrm xmlns:a="http://schemas.openxmlformats.org/drawingml/2006/main">
            <a:off x="1143000" y="49683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39" name="daily-label-2-5">
            <a:extLst xmlns:a="http://schemas.openxmlformats.org/drawingml/2006/main">
              <a:ext uri="{FF2B5EF4-FFF2-40B4-BE49-F238E27FC236}">
                <a16:creationId xmlns:a16="http://schemas.microsoft.com/office/drawing/2014/main" id="{097BECE0-1225-48DF-9C83-BB57A203A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9149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 / snack</a:t>
            </a:r>
          </a:p>
        </p:txBody>
      </p:sp>
      <p:sp>
        <p:nvSpPr>
          <p:cNvPr id="40" name="daily-cue-2-5">
            <a:extLst xmlns:a="http://schemas.openxmlformats.org/drawingml/2006/main">
              <a:ext uri="{FF2B5EF4-FFF2-40B4-BE49-F238E27FC236}">
                <a16:creationId xmlns:a16="http://schemas.microsoft.com/office/drawing/2014/main" id="{21199432-2542-4BCD-B442-00F951F2F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9149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 • snack • toilet • quiet recovery</a:t>
            </a:r>
          </a:p>
        </p:txBody>
      </p:sp>
      <p:sp>
        <p:nvSpPr>
          <p:cNvPr id="41" name="daily-demand-2-5">
            <a:extLst xmlns:a="http://schemas.openxmlformats.org/drawingml/2006/main">
              <a:ext uri="{FF2B5EF4-FFF2-40B4-BE49-F238E27FC236}">
                <a16:creationId xmlns:a16="http://schemas.microsoft.com/office/drawing/2014/main" id="{27EEEB98-DDFD-4C60-ADB7-4BD62EF34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9149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42" name="daily-row-2-6">
            <a:extLst xmlns:a="http://schemas.openxmlformats.org/drawingml/2006/main">
              <a:ext uri="{FF2B5EF4-FFF2-40B4-BE49-F238E27FC236}">
                <a16:creationId xmlns:a16="http://schemas.microsoft.com/office/drawing/2014/main" id="{B709EF81-D616-4318-9538-92D33A040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55245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43" name="daily-time-2-6">
            <a:extLst xmlns:a="http://schemas.openxmlformats.org/drawingml/2006/main">
              <a:ext uri="{FF2B5EF4-FFF2-40B4-BE49-F238E27FC236}">
                <a16:creationId xmlns:a16="http://schemas.microsoft.com/office/drawing/2014/main" id="{AEA92945-EE40-4F10-8060-56C8C17AB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55530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11:00</a:t>
            </a:r>
          </a:p>
        </p:txBody>
      </p:sp>
      <p:pic>
        <p:nvPicPr>
          <p:cNvPr id="1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79406c34e1498f"/>
          <a:stretch xmlns:a="http://schemas.openxmlformats.org/drawingml/2006/main"/>
        </p:blipFill>
        <p:spPr>
          <a:xfrm xmlns:a="http://schemas.openxmlformats.org/drawingml/2006/main">
            <a:off x="1143000" y="560652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45" name="daily-label-2-6">
            <a:extLst xmlns:a="http://schemas.openxmlformats.org/drawingml/2006/main">
              <a:ext uri="{FF2B5EF4-FFF2-40B4-BE49-F238E27FC236}">
                <a16:creationId xmlns:a16="http://schemas.microsoft.com/office/drawing/2014/main" id="{4C3709D3-C0B7-4284-A5F1-10C1BF3DB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55530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My Journey / Life Skills</a:t>
            </a:r>
          </a:p>
        </p:txBody>
      </p:sp>
      <p:sp>
        <p:nvSpPr>
          <p:cNvPr id="46" name="daily-cue-2-6">
            <a:extLst xmlns:a="http://schemas.openxmlformats.org/drawingml/2006/main">
              <a:ext uri="{FF2B5EF4-FFF2-40B4-BE49-F238E27FC236}">
                <a16:creationId xmlns:a16="http://schemas.microsoft.com/office/drawing/2014/main" id="{3A23AE73-38C6-44A9-9D22-E420EA807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55530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Complete authentic Communication Quest missions</a:t>
            </a:r>
          </a:p>
        </p:txBody>
      </p:sp>
      <p:sp>
        <p:nvSpPr>
          <p:cNvPr id="47" name="daily-demand-2-6">
            <a:extLst xmlns:a="http://schemas.openxmlformats.org/drawingml/2006/main">
              <a:ext uri="{FF2B5EF4-FFF2-40B4-BE49-F238E27FC236}">
                <a16:creationId xmlns:a16="http://schemas.microsoft.com/office/drawing/2014/main" id="{41649333-B85E-4D58-B5CE-D4A50C180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55530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48" name="daily-row-2-7">
            <a:extLst xmlns:a="http://schemas.openxmlformats.org/drawingml/2006/main">
              <a:ext uri="{FF2B5EF4-FFF2-40B4-BE49-F238E27FC236}">
                <a16:creationId xmlns:a16="http://schemas.microsoft.com/office/drawing/2014/main" id="{51F85721-6C72-4EBF-8A90-4B1DE7127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1626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49" name="daily-time-2-7">
            <a:extLst xmlns:a="http://schemas.openxmlformats.org/drawingml/2006/main">
              <a:ext uri="{FF2B5EF4-FFF2-40B4-BE49-F238E27FC236}">
                <a16:creationId xmlns:a16="http://schemas.microsoft.com/office/drawing/2014/main" id="{98EE7A72-7E1F-4EC4-8DEA-6C3AF7AEE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1912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11:50</a:t>
            </a:r>
          </a:p>
        </p:txBody>
      </p:sp>
      <p:pic>
        <p:nvPicPr>
          <p:cNvPr id="1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767b583b764f8a"/>
          <a:stretch xmlns:a="http://schemas.openxmlformats.org/drawingml/2006/main"/>
        </p:blipFill>
        <p:spPr>
          <a:xfrm xmlns:a="http://schemas.openxmlformats.org/drawingml/2006/main">
            <a:off x="1143000" y="624469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51" name="daily-label-2-7">
            <a:extLst xmlns:a="http://schemas.openxmlformats.org/drawingml/2006/main">
              <a:ext uri="{FF2B5EF4-FFF2-40B4-BE49-F238E27FC236}">
                <a16:creationId xmlns:a16="http://schemas.microsoft.com/office/drawing/2014/main" id="{D8BC6B49-F709-45CF-86F6-28261DFAC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61912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Sensory regulation</a:t>
            </a:r>
          </a:p>
        </p:txBody>
      </p:sp>
      <p:sp>
        <p:nvSpPr>
          <p:cNvPr id="52" name="daily-cue-2-7">
            <a:extLst xmlns:a="http://schemas.openxmlformats.org/drawingml/2006/main">
              <a:ext uri="{FF2B5EF4-FFF2-40B4-BE49-F238E27FC236}">
                <a16:creationId xmlns:a16="http://schemas.microsoft.com/office/drawing/2014/main" id="{5410C6A2-64A4-4DB6-B1E3-B17D4F9F7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61912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Use a chosen, approved support</a:t>
            </a:r>
          </a:p>
        </p:txBody>
      </p:sp>
      <p:sp>
        <p:nvSpPr>
          <p:cNvPr id="53" name="daily-demand-2-7">
            <a:extLst xmlns:a="http://schemas.openxmlformats.org/drawingml/2006/main">
              <a:ext uri="{FF2B5EF4-FFF2-40B4-BE49-F238E27FC236}">
                <a16:creationId xmlns:a16="http://schemas.microsoft.com/office/drawing/2014/main" id="{88FC0342-C125-40BE-A92A-4FF8338E5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61912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54" name="daily-row-2-8">
            <a:extLst xmlns:a="http://schemas.openxmlformats.org/drawingml/2006/main">
              <a:ext uri="{FF2B5EF4-FFF2-40B4-BE49-F238E27FC236}">
                <a16:creationId xmlns:a16="http://schemas.microsoft.com/office/drawing/2014/main" id="{C3AC37C0-C73F-4602-83BD-8A71EC867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008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55" name="daily-time-2-8">
            <a:extLst xmlns:a="http://schemas.openxmlformats.org/drawingml/2006/main">
              <a:ext uri="{FF2B5EF4-FFF2-40B4-BE49-F238E27FC236}">
                <a16:creationId xmlns:a16="http://schemas.microsoft.com/office/drawing/2014/main" id="{17EF966F-6FE7-44BF-AC95-DDFCC0B13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8294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12:05</a:t>
            </a:r>
          </a:p>
        </p:txBody>
      </p:sp>
      <p:pic>
        <p:nvPicPr>
          <p:cNvPr id="1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c7f9f08afe4d1e"/>
          <a:stretch xmlns:a="http://schemas.openxmlformats.org/drawingml/2006/main"/>
        </p:blipFill>
        <p:spPr>
          <a:xfrm xmlns:a="http://schemas.openxmlformats.org/drawingml/2006/main">
            <a:off x="1143000" y="688639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57" name="daily-label-2-8">
            <a:extLst xmlns:a="http://schemas.openxmlformats.org/drawingml/2006/main">
              <a:ext uri="{FF2B5EF4-FFF2-40B4-BE49-F238E27FC236}">
                <a16:creationId xmlns:a16="http://schemas.microsoft.com/office/drawing/2014/main" id="{90711561-6C8A-4AA4-8759-A40C85A3A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68294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Science / inquiry</a:t>
            </a:r>
          </a:p>
        </p:txBody>
      </p:sp>
      <p:sp>
        <p:nvSpPr>
          <p:cNvPr id="58" name="daily-cue-2-8">
            <a:extLst xmlns:a="http://schemas.openxmlformats.org/drawingml/2006/main">
              <a:ext uri="{FF2B5EF4-FFF2-40B4-BE49-F238E27FC236}">
                <a16:creationId xmlns:a16="http://schemas.microsoft.com/office/drawing/2014/main" id="{D6787E66-6B2D-4699-8A55-E8149FB9B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68294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Create, test and repair a shared signal</a:t>
            </a:r>
          </a:p>
        </p:txBody>
      </p:sp>
      <p:sp>
        <p:nvSpPr>
          <p:cNvPr id="59" name="daily-demand-2-8">
            <a:extLst xmlns:a="http://schemas.openxmlformats.org/drawingml/2006/main">
              <a:ext uri="{FF2B5EF4-FFF2-40B4-BE49-F238E27FC236}">
                <a16:creationId xmlns:a16="http://schemas.microsoft.com/office/drawing/2014/main" id="{0C461C2D-13B2-4C3D-9430-4C2D83819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68294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60" name="daily-row-2-9">
            <a:extLst xmlns:a="http://schemas.openxmlformats.org/drawingml/2006/main">
              <a:ext uri="{FF2B5EF4-FFF2-40B4-BE49-F238E27FC236}">
                <a16:creationId xmlns:a16="http://schemas.microsoft.com/office/drawing/2014/main" id="{1D922BE1-7F43-41E4-9587-6DC3C1E50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74390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61" name="daily-time-2-9">
            <a:extLst xmlns:a="http://schemas.openxmlformats.org/drawingml/2006/main">
              <a:ext uri="{FF2B5EF4-FFF2-40B4-BE49-F238E27FC236}">
                <a16:creationId xmlns:a16="http://schemas.microsoft.com/office/drawing/2014/main" id="{7032C046-110D-4980-A29B-D68BCC151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74676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12:45</a:t>
            </a:r>
          </a:p>
        </p:txBody>
      </p:sp>
      <p:pic>
        <p:nvPicPr>
          <p:cNvPr id="1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d76b694720493b"/>
          <a:stretch xmlns:a="http://schemas.openxmlformats.org/drawingml/2006/main"/>
        </p:blipFill>
        <p:spPr>
          <a:xfrm xmlns:a="http://schemas.openxmlformats.org/drawingml/2006/main">
            <a:off x="1143000" y="75210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63" name="daily-label-2-9">
            <a:extLst xmlns:a="http://schemas.openxmlformats.org/drawingml/2006/main">
              <a:ext uri="{FF2B5EF4-FFF2-40B4-BE49-F238E27FC236}">
                <a16:creationId xmlns:a16="http://schemas.microsoft.com/office/drawing/2014/main" id="{5D396C46-756C-44EB-9F0E-67E30237B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74676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 &amp; personal routines</a:t>
            </a:r>
          </a:p>
        </p:txBody>
      </p:sp>
      <p:sp>
        <p:nvSpPr>
          <p:cNvPr id="64" name="daily-cue-2-9">
            <a:extLst xmlns:a="http://schemas.openxmlformats.org/drawingml/2006/main">
              <a:ext uri="{FF2B5EF4-FFF2-40B4-BE49-F238E27FC236}">
                <a16:creationId xmlns:a16="http://schemas.microsoft.com/office/drawing/2014/main" id="{A668F501-0098-4B63-B00B-56EB74C9D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74676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 • communication • personal routines</a:t>
            </a:r>
          </a:p>
        </p:txBody>
      </p:sp>
      <p:sp>
        <p:nvSpPr>
          <p:cNvPr id="65" name="daily-demand-2-9">
            <a:extLst xmlns:a="http://schemas.openxmlformats.org/drawingml/2006/main">
              <a:ext uri="{FF2B5EF4-FFF2-40B4-BE49-F238E27FC236}">
                <a16:creationId xmlns:a16="http://schemas.microsoft.com/office/drawing/2014/main" id="{B61D094F-F264-4FB4-8BE3-5076BD77F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74676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66" name="daily-row-2-10">
            <a:extLst xmlns:a="http://schemas.openxmlformats.org/drawingml/2006/main">
              <a:ext uri="{FF2B5EF4-FFF2-40B4-BE49-F238E27FC236}">
                <a16:creationId xmlns:a16="http://schemas.microsoft.com/office/drawing/2014/main" id="{6E8276D2-0510-4E1A-8CFE-1CE04E245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80772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67" name="daily-time-2-10">
            <a:extLst xmlns:a="http://schemas.openxmlformats.org/drawingml/2006/main">
              <a:ext uri="{FF2B5EF4-FFF2-40B4-BE49-F238E27FC236}">
                <a16:creationId xmlns:a16="http://schemas.microsoft.com/office/drawing/2014/main" id="{F0B7A262-B603-4C21-BEE1-2D234354B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81057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1:30</a:t>
            </a:r>
          </a:p>
        </p:txBody>
      </p:sp>
      <p:pic>
        <p:nvPicPr>
          <p:cNvPr id="1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6cc831e58b4be2"/>
          <a:stretch xmlns:a="http://schemas.openxmlformats.org/drawingml/2006/main"/>
        </p:blipFill>
        <p:spPr>
          <a:xfrm xmlns:a="http://schemas.openxmlformats.org/drawingml/2006/main">
            <a:off x="1143000" y="816274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69" name="daily-label-2-10">
            <a:extLst xmlns:a="http://schemas.openxmlformats.org/drawingml/2006/main">
              <a:ext uri="{FF2B5EF4-FFF2-40B4-BE49-F238E27FC236}">
                <a16:creationId xmlns:a16="http://schemas.microsoft.com/office/drawing/2014/main" id="{12C07203-D6DF-46C5-AB33-E090ACE34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81057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Cooking / practical application</a:t>
            </a:r>
          </a:p>
        </p:txBody>
      </p:sp>
      <p:sp>
        <p:nvSpPr>
          <p:cNvPr id="70" name="daily-cue-2-10">
            <a:extLst xmlns:a="http://schemas.openxmlformats.org/drawingml/2006/main">
              <a:ext uri="{FF2B5EF4-FFF2-40B4-BE49-F238E27FC236}">
                <a16:creationId xmlns:a16="http://schemas.microsoft.com/office/drawing/2014/main" id="{0DC190A7-BC08-4B96-9807-0D5E25C24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81057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Choose • request • comment • question • repair</a:t>
            </a:r>
          </a:p>
        </p:txBody>
      </p:sp>
      <p:sp>
        <p:nvSpPr>
          <p:cNvPr id="71" name="daily-demand-2-10">
            <a:extLst xmlns:a="http://schemas.openxmlformats.org/drawingml/2006/main">
              <a:ext uri="{FF2B5EF4-FFF2-40B4-BE49-F238E27FC236}">
                <a16:creationId xmlns:a16="http://schemas.microsoft.com/office/drawing/2014/main" id="{74A92AD2-B829-43D1-A3A4-85C9606E9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81057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72" name="daily-row-2-11">
            <a:extLst xmlns:a="http://schemas.openxmlformats.org/drawingml/2006/main">
              <a:ext uri="{FF2B5EF4-FFF2-40B4-BE49-F238E27FC236}">
                <a16:creationId xmlns:a16="http://schemas.microsoft.com/office/drawing/2014/main" id="{BA283308-5EDF-4D40-93F7-6FFCF90B6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87153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3" name="daily-time-2-11">
            <a:extLst xmlns:a="http://schemas.openxmlformats.org/drawingml/2006/main">
              <a:ext uri="{FF2B5EF4-FFF2-40B4-BE49-F238E27FC236}">
                <a16:creationId xmlns:a16="http://schemas.microsoft.com/office/drawing/2014/main" id="{99426BB8-8CD7-4226-82EA-F031E6DD8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87439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2:15</a:t>
            </a:r>
          </a:p>
        </p:txBody>
      </p:sp>
      <p:pic>
        <p:nvPicPr>
          <p:cNvPr id="1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0e763bcf034b39"/>
          <a:stretch xmlns:a="http://schemas.openxmlformats.org/drawingml/2006/main"/>
        </p:blipFill>
        <p:spPr>
          <a:xfrm xmlns:a="http://schemas.openxmlformats.org/drawingml/2006/main">
            <a:off x="1143000" y="879739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75" name="daily-label-2-11">
            <a:extLst xmlns:a="http://schemas.openxmlformats.org/drawingml/2006/main">
              <a:ext uri="{FF2B5EF4-FFF2-40B4-BE49-F238E27FC236}">
                <a16:creationId xmlns:a16="http://schemas.microsoft.com/office/drawing/2014/main" id="{10E43CD8-AFEA-4EDF-A1AD-04966B9E0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87439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PE / outdoor movement</a:t>
            </a:r>
          </a:p>
        </p:txBody>
      </p:sp>
      <p:sp>
        <p:nvSpPr>
          <p:cNvPr id="76" name="daily-cue-2-11">
            <a:extLst xmlns:a="http://schemas.openxmlformats.org/drawingml/2006/main">
              <a:ext uri="{FF2B5EF4-FFF2-40B4-BE49-F238E27FC236}">
                <a16:creationId xmlns:a16="http://schemas.microsoft.com/office/drawing/2014/main" id="{77E66338-37FD-46E4-9356-3BEEDBE0A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87439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Choose a role • ask • change • repair</a:t>
            </a:r>
          </a:p>
        </p:txBody>
      </p:sp>
      <p:sp>
        <p:nvSpPr>
          <p:cNvPr id="77" name="daily-demand-2-11">
            <a:extLst xmlns:a="http://schemas.openxmlformats.org/drawingml/2006/main">
              <a:ext uri="{FF2B5EF4-FFF2-40B4-BE49-F238E27FC236}">
                <a16:creationId xmlns:a16="http://schemas.microsoft.com/office/drawing/2014/main" id="{7AFE0826-E48F-42B9-BCBF-3347B7DFA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87439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78" name="daily-row-2-12">
            <a:extLst xmlns:a="http://schemas.openxmlformats.org/drawingml/2006/main">
              <a:ext uri="{FF2B5EF4-FFF2-40B4-BE49-F238E27FC236}">
                <a16:creationId xmlns:a16="http://schemas.microsoft.com/office/drawing/2014/main" id="{94BB4008-83AE-4D51-9465-793A761FD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93535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9" name="daily-time-2-12">
            <a:extLst xmlns:a="http://schemas.openxmlformats.org/drawingml/2006/main">
              <a:ext uri="{FF2B5EF4-FFF2-40B4-BE49-F238E27FC236}">
                <a16:creationId xmlns:a16="http://schemas.microsoft.com/office/drawing/2014/main" id="{9C7B0E5D-69F3-4258-9BF1-E6D846721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93821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2:45</a:t>
            </a:r>
          </a:p>
        </p:txBody>
      </p:sp>
      <p:pic>
        <p:nvPicPr>
          <p:cNvPr id="17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5cb5d2953c4e31"/>
          <a:stretch xmlns:a="http://schemas.openxmlformats.org/drawingml/2006/main"/>
        </p:blipFill>
        <p:spPr>
          <a:xfrm xmlns:a="http://schemas.openxmlformats.org/drawingml/2006/main">
            <a:off x="1143000" y="943557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81" name="daily-label-2-12">
            <a:extLst xmlns:a="http://schemas.openxmlformats.org/drawingml/2006/main">
              <a:ext uri="{FF2B5EF4-FFF2-40B4-BE49-F238E27FC236}">
                <a16:creationId xmlns:a16="http://schemas.microsoft.com/office/drawing/2014/main" id="{B7A8E43D-A9AE-41F8-8B5C-3BB3CD405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93821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Show, reflect &amp; home</a:t>
            </a:r>
          </a:p>
        </p:txBody>
      </p:sp>
      <p:sp>
        <p:nvSpPr>
          <p:cNvPr id="82" name="daily-cue-2-12">
            <a:extLst xmlns:a="http://schemas.openxmlformats.org/drawingml/2006/main">
              <a:ext uri="{FF2B5EF4-FFF2-40B4-BE49-F238E27FC236}">
                <a16:creationId xmlns:a16="http://schemas.microsoft.com/office/drawing/2014/main" id="{698B3A7E-BC9A-415D-8AC9-5526A7538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93821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Show learning • reflect • home</a:t>
            </a:r>
          </a:p>
        </p:txBody>
      </p:sp>
      <p:sp>
        <p:nvSpPr>
          <p:cNvPr id="83" name="daily-demand-2-12">
            <a:extLst xmlns:a="http://schemas.openxmlformats.org/drawingml/2006/main">
              <a:ext uri="{FF2B5EF4-FFF2-40B4-BE49-F238E27FC236}">
                <a16:creationId xmlns:a16="http://schemas.microsoft.com/office/drawing/2014/main" id="{8E93A0D0-55E6-4380-8872-8FDE3C5F0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93821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84" name="footer-2">
            <a:extLst xmlns:a="http://schemas.openxmlformats.org/drawingml/2006/main">
              <a:ext uri="{FF2B5EF4-FFF2-40B4-BE49-F238E27FC236}">
                <a16:creationId xmlns:a16="http://schemas.microsoft.com/office/drawing/2014/main" id="{03407A36-8754-4E01-AB50-87D491A17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0106025"/>
            <a:ext cx="683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BELONG • CONNECT • LEARN • ACHIEVE • GROW</a:t>
            </a:r>
          </a:p>
        </p:txBody>
      </p:sp>
    </p:spTree>
    <p:extLst>
      <p:ext uri="{BB962C8B-B14F-4D97-AF65-F5344CB8AC3E}">
        <p14:creationId xmlns:p14="http://schemas.microsoft.com/office/powerpoint/2010/main" val="19181018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3508ae378c410a"/>
          <a:stretch xmlns:a="http://schemas.openxmlformats.org/drawingml/2006/main"/>
        </p:blipFill>
        <p:spPr>
          <a:xfrm xmlns:a="http://schemas.openxmlformats.org/drawingml/2006/main">
            <a:off x="361950" y="285153"/>
            <a:ext cx="647700" cy="610794"/>
          </a:xfrm>
          <a:prstGeom xmlns:a="http://schemas.openxmlformats.org/drawingml/2006/main" prst="rect">
            <a:avLst/>
          </a:prstGeom>
        </p:spPr>
      </p:pic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5B7C99A6-95F3-44D3-9872-58272E06D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19075"/>
            <a:ext cx="590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59F91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9F91"/>
                </a:solidFill>
                <a:latin typeface="Arial"/>
                <a:ea typeface="Arial"/>
                <a:cs typeface="Arial"/>
              </a:rPr>
              <a:t>THURSDAY • APPLY &amp; CONNECT</a:t>
            </a:r>
          </a:p>
        </p:txBody>
      </p:sp>
      <p:sp>
        <p:nvSpPr>
          <p:cNvPr id="3" name="session-3">
            <a:extLst xmlns:a="http://schemas.openxmlformats.org/drawingml/2006/main">
              <a:ext uri="{FF2B5EF4-FFF2-40B4-BE49-F238E27FC236}">
                <a16:creationId xmlns:a16="http://schemas.microsoft.com/office/drawing/2014/main" id="{BB7EF021-969A-420E-B539-AAC1F3FA8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09600"/>
            <a:ext cx="5905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Session 4 • Access tools help me participate</a:t>
            </a:r>
          </a:p>
        </p:txBody>
      </p:sp>
      <p:sp>
        <p:nvSpPr>
          <p:cNvPr id="4" name="focus-3">
            <a:extLst xmlns:a="http://schemas.openxmlformats.org/drawingml/2006/main">
              <a:ext uri="{FF2B5EF4-FFF2-40B4-BE49-F238E27FC236}">
                <a16:creationId xmlns:a16="http://schemas.microsoft.com/office/drawing/2014/main" id="{7E67E319-3E16-4423-8134-A3BA80827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962025"/>
            <a:ext cx="6838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Choose, request or direct an access support.</a:t>
            </a:r>
          </a:p>
        </p:txBody>
      </p:sp>
      <p:sp>
        <p:nvSpPr>
          <p:cNvPr id="5" name="access-3">
            <a:extLst xmlns:a="http://schemas.openxmlformats.org/drawingml/2006/main">
              <a:ext uri="{FF2B5EF4-FFF2-40B4-BE49-F238E27FC236}">
                <a16:creationId xmlns:a16="http://schemas.microsoft.com/office/drawing/2014/main" id="{43D442E7-9948-48F6-BCCB-CB7235E9B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304925"/>
            <a:ext cx="68389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My communication system stays with me • break, stop and help are available throughout the day</a:t>
            </a:r>
          </a:p>
        </p:txBody>
      </p:sp>
      <p:sp>
        <p:nvSpPr>
          <p:cNvPr id="6" name="daily-row-3-0">
            <a:extLst xmlns:a="http://schemas.openxmlformats.org/drawingml/2006/main">
              <a:ext uri="{FF2B5EF4-FFF2-40B4-BE49-F238E27FC236}">
                <a16:creationId xmlns:a16="http://schemas.microsoft.com/office/drawing/2014/main" id="{01215CEE-A7D4-492E-8C7E-7D087114A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6954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C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" name="daily-time-3-0">
            <a:extLst xmlns:a="http://schemas.openxmlformats.org/drawingml/2006/main">
              <a:ext uri="{FF2B5EF4-FFF2-40B4-BE49-F238E27FC236}">
                <a16:creationId xmlns:a16="http://schemas.microsoft.com/office/drawing/2014/main" id="{7C075C36-8BEF-49E1-B276-A24BCFFB5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7240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8:30</a:t>
            </a:r>
          </a:p>
        </p:txBody>
      </p:sp>
      <p:pic>
        <p:nvPicPr>
          <p:cNvPr id="10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9e3027883e42ab"/>
          <a:stretch xmlns:a="http://schemas.openxmlformats.org/drawingml/2006/main"/>
        </p:blipFill>
        <p:spPr>
          <a:xfrm xmlns:a="http://schemas.openxmlformats.org/drawingml/2006/main">
            <a:off x="1143000" y="177747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9" name="daily-label-3-0">
            <a:extLst xmlns:a="http://schemas.openxmlformats.org/drawingml/2006/main">
              <a:ext uri="{FF2B5EF4-FFF2-40B4-BE49-F238E27FC236}">
                <a16:creationId xmlns:a16="http://schemas.microsoft.com/office/drawing/2014/main" id="{EB005A9A-AE9B-49AF-89E0-3CDA9B6D4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7240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Arrival &amp; regulation</a:t>
            </a:r>
          </a:p>
        </p:txBody>
      </p:sp>
      <p:sp>
        <p:nvSpPr>
          <p:cNvPr id="10" name="daily-cue-3-0">
            <a:extLst xmlns:a="http://schemas.openxmlformats.org/drawingml/2006/main">
              <a:ext uri="{FF2B5EF4-FFF2-40B4-BE49-F238E27FC236}">
                <a16:creationId xmlns:a16="http://schemas.microsoft.com/office/drawing/2014/main" id="{6BC68B0F-9435-45BE-B5A1-5D588845B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17240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Check in • AAC ready • choose support</a:t>
            </a:r>
          </a:p>
        </p:txBody>
      </p:sp>
      <p:sp>
        <p:nvSpPr>
          <p:cNvPr id="11" name="daily-demand-3-0">
            <a:extLst xmlns:a="http://schemas.openxmlformats.org/drawingml/2006/main">
              <a:ext uri="{FF2B5EF4-FFF2-40B4-BE49-F238E27FC236}">
                <a16:creationId xmlns:a16="http://schemas.microsoft.com/office/drawing/2014/main" id="{9747EDEB-57D4-457D-B1AD-5155A8478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17240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197EAE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197EAE"/>
                </a:solidFill>
                <a:latin typeface="Arial"/>
                <a:ea typeface="Arial"/>
                <a:cs typeface="Arial"/>
              </a:rPr>
              <a:t>ROUTINE</a:t>
            </a:r>
          </a:p>
        </p:txBody>
      </p:sp>
      <p:sp>
        <p:nvSpPr>
          <p:cNvPr id="12" name="daily-row-3-1">
            <a:extLst xmlns:a="http://schemas.openxmlformats.org/drawingml/2006/main">
              <a:ext uri="{FF2B5EF4-FFF2-40B4-BE49-F238E27FC236}">
                <a16:creationId xmlns:a16="http://schemas.microsoft.com/office/drawing/2014/main" id="{D02E708F-C942-4AE4-BB80-A1B142D3F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23336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13" name="daily-time-3-1">
            <a:extLst xmlns:a="http://schemas.openxmlformats.org/drawingml/2006/main">
              <a:ext uri="{FF2B5EF4-FFF2-40B4-BE49-F238E27FC236}">
                <a16:creationId xmlns:a16="http://schemas.microsoft.com/office/drawing/2014/main" id="{09A68494-B72A-4041-B3E6-64533EC12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3622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8:45</a:t>
            </a:r>
          </a:p>
        </p:txBody>
      </p:sp>
      <p:pic>
        <p:nvPicPr>
          <p:cNvPr id="1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8d20cd03be4622"/>
          <a:stretch xmlns:a="http://schemas.openxmlformats.org/drawingml/2006/main"/>
        </p:blipFill>
        <p:spPr>
          <a:xfrm xmlns:a="http://schemas.openxmlformats.org/drawingml/2006/main">
            <a:off x="1143000" y="24156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15" name="daily-label-3-1">
            <a:extLst xmlns:a="http://schemas.openxmlformats.org/drawingml/2006/main">
              <a:ext uri="{FF2B5EF4-FFF2-40B4-BE49-F238E27FC236}">
                <a16:creationId xmlns:a16="http://schemas.microsoft.com/office/drawing/2014/main" id="{CAF0CEAF-EB04-4C08-A48F-E9E63E54E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3622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Circle: Ready</a:t>
            </a:r>
          </a:p>
        </p:txBody>
      </p:sp>
      <p:sp>
        <p:nvSpPr>
          <p:cNvPr id="16" name="daily-cue-3-1">
            <a:extLst xmlns:a="http://schemas.openxmlformats.org/drawingml/2006/main">
              <a:ext uri="{FF2B5EF4-FFF2-40B4-BE49-F238E27FC236}">
                <a16:creationId xmlns:a16="http://schemas.microsoft.com/office/drawing/2014/main" id="{BDA9A2B7-6556-4D14-A5D7-DDD2D3A70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3622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Preview today • confirm changes</a:t>
            </a:r>
          </a:p>
        </p:txBody>
      </p:sp>
      <p:sp>
        <p:nvSpPr>
          <p:cNvPr id="17" name="daily-demand-3-1">
            <a:extLst xmlns:a="http://schemas.openxmlformats.org/drawingml/2006/main">
              <a:ext uri="{FF2B5EF4-FFF2-40B4-BE49-F238E27FC236}">
                <a16:creationId xmlns:a16="http://schemas.microsoft.com/office/drawing/2014/main" id="{31A68AF4-733C-450C-854C-4C988CC9E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23622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18" name="daily-row-3-2">
            <a:extLst xmlns:a="http://schemas.openxmlformats.org/drawingml/2006/main">
              <a:ext uri="{FF2B5EF4-FFF2-40B4-BE49-F238E27FC236}">
                <a16:creationId xmlns:a16="http://schemas.microsoft.com/office/drawing/2014/main" id="{F4389812-EE4E-4DE7-9DFC-149E213A4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29718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19" name="daily-time-3-2">
            <a:extLst xmlns:a="http://schemas.openxmlformats.org/drawingml/2006/main">
              <a:ext uri="{FF2B5EF4-FFF2-40B4-BE49-F238E27FC236}">
                <a16:creationId xmlns:a16="http://schemas.microsoft.com/office/drawing/2014/main" id="{923A02E7-1AA5-4C66-9823-15B42C3CA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003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9:00</a:t>
            </a:r>
          </a:p>
        </p:txBody>
      </p:sp>
      <p:pic>
        <p:nvPicPr>
          <p:cNvPr id="1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079e031d814200"/>
          <a:stretch xmlns:a="http://schemas.openxmlformats.org/drawingml/2006/main"/>
        </p:blipFill>
        <p:spPr>
          <a:xfrm xmlns:a="http://schemas.openxmlformats.org/drawingml/2006/main">
            <a:off x="1143000" y="305734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21" name="daily-label-3-2">
            <a:extLst xmlns:a="http://schemas.openxmlformats.org/drawingml/2006/main">
              <a:ext uri="{FF2B5EF4-FFF2-40B4-BE49-F238E27FC236}">
                <a16:creationId xmlns:a16="http://schemas.microsoft.com/office/drawing/2014/main" id="{7980B77D-402D-4942-B1B9-396DB6FEA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0003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English &amp; communication</a:t>
            </a:r>
          </a:p>
        </p:txBody>
      </p:sp>
      <p:sp>
        <p:nvSpPr>
          <p:cNvPr id="22" name="daily-cue-3-2">
            <a:extLst xmlns:a="http://schemas.openxmlformats.org/drawingml/2006/main">
              <a:ext uri="{FF2B5EF4-FFF2-40B4-BE49-F238E27FC236}">
                <a16:creationId xmlns:a16="http://schemas.microsoft.com/office/drawing/2014/main" id="{70F17388-0DFA-44A4-88DF-41AD9AC72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0003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Compare two approved text formats</a:t>
            </a:r>
          </a:p>
        </p:txBody>
      </p:sp>
      <p:sp>
        <p:nvSpPr>
          <p:cNvPr id="23" name="daily-demand-3-2">
            <a:extLst xmlns:a="http://schemas.openxmlformats.org/drawingml/2006/main">
              <a:ext uri="{FF2B5EF4-FFF2-40B4-BE49-F238E27FC236}">
                <a16:creationId xmlns:a16="http://schemas.microsoft.com/office/drawing/2014/main" id="{2DE2A321-C0F0-4182-87F2-984488AB9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0003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24" name="daily-row-3-3">
            <a:extLst xmlns:a="http://schemas.openxmlformats.org/drawingml/2006/main">
              <a:ext uri="{FF2B5EF4-FFF2-40B4-BE49-F238E27FC236}">
                <a16:creationId xmlns:a16="http://schemas.microsoft.com/office/drawing/2014/main" id="{F183587E-6683-45DA-BC6B-220DE18D5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6099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25" name="daily-time-3-3">
            <a:extLst xmlns:a="http://schemas.openxmlformats.org/drawingml/2006/main">
              <a:ext uri="{FF2B5EF4-FFF2-40B4-BE49-F238E27FC236}">
                <a16:creationId xmlns:a16="http://schemas.microsoft.com/office/drawing/2014/main" id="{B8D5316E-1B8B-4260-A2BB-DEDDD8749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6385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9:45</a:t>
            </a:r>
          </a:p>
        </p:txBody>
      </p:sp>
      <p:pic>
        <p:nvPicPr>
          <p:cNvPr id="1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3ceb894b94493a"/>
          <a:stretch xmlns:a="http://schemas.openxmlformats.org/drawingml/2006/main"/>
        </p:blipFill>
        <p:spPr>
          <a:xfrm xmlns:a="http://schemas.openxmlformats.org/drawingml/2006/main">
            <a:off x="1143000" y="3695524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27" name="daily-label-3-3">
            <a:extLst xmlns:a="http://schemas.openxmlformats.org/drawingml/2006/main">
              <a:ext uri="{FF2B5EF4-FFF2-40B4-BE49-F238E27FC236}">
                <a16:creationId xmlns:a16="http://schemas.microsoft.com/office/drawing/2014/main" id="{1376F873-EF62-4B70-A0CA-FC37F0A3C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6385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Movement break</a:t>
            </a:r>
          </a:p>
        </p:txBody>
      </p:sp>
      <p:sp>
        <p:nvSpPr>
          <p:cNvPr id="28" name="daily-cue-3-3">
            <a:extLst xmlns:a="http://schemas.openxmlformats.org/drawingml/2006/main">
              <a:ext uri="{FF2B5EF4-FFF2-40B4-BE49-F238E27FC236}">
                <a16:creationId xmlns:a16="http://schemas.microsoft.com/office/drawing/2014/main" id="{89973902-9F7E-43BC-8FC0-76E12DF43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6385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Choose movement or a quiet alternative</a:t>
            </a:r>
          </a:p>
        </p:txBody>
      </p:sp>
      <p:sp>
        <p:nvSpPr>
          <p:cNvPr id="29" name="daily-demand-3-3">
            <a:extLst xmlns:a="http://schemas.openxmlformats.org/drawingml/2006/main">
              <a:ext uri="{FF2B5EF4-FFF2-40B4-BE49-F238E27FC236}">
                <a16:creationId xmlns:a16="http://schemas.microsoft.com/office/drawing/2014/main" id="{1BDD3FDA-7B14-47A5-9828-EA1316208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6385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30" name="daily-row-3-4">
            <a:extLst xmlns:a="http://schemas.openxmlformats.org/drawingml/2006/main">
              <a:ext uri="{FF2B5EF4-FFF2-40B4-BE49-F238E27FC236}">
                <a16:creationId xmlns:a16="http://schemas.microsoft.com/office/drawing/2014/main" id="{672F6077-F06A-431C-94CC-E9A733A94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2481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31" name="daily-time-3-4">
            <a:extLst xmlns:a="http://schemas.openxmlformats.org/drawingml/2006/main">
              <a:ext uri="{FF2B5EF4-FFF2-40B4-BE49-F238E27FC236}">
                <a16:creationId xmlns:a16="http://schemas.microsoft.com/office/drawing/2014/main" id="{95932851-4BE0-4061-B1F8-7503D746D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2767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10:00</a:t>
            </a:r>
          </a:p>
        </p:txBody>
      </p:sp>
      <p:pic>
        <p:nvPicPr>
          <p:cNvPr id="1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7763f76f4e4e83"/>
          <a:stretch xmlns:a="http://schemas.openxmlformats.org/drawingml/2006/main"/>
        </p:blipFill>
        <p:spPr>
          <a:xfrm xmlns:a="http://schemas.openxmlformats.org/drawingml/2006/main">
            <a:off x="1143000" y="433369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33" name="daily-label-3-4">
            <a:extLst xmlns:a="http://schemas.openxmlformats.org/drawingml/2006/main">
              <a:ext uri="{FF2B5EF4-FFF2-40B4-BE49-F238E27FC236}">
                <a16:creationId xmlns:a16="http://schemas.microsoft.com/office/drawing/2014/main" id="{FB258F87-9EB4-45F0-8CFC-B807C47D0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2767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Mathematics</a:t>
            </a:r>
          </a:p>
        </p:txBody>
      </p:sp>
      <p:sp>
        <p:nvSpPr>
          <p:cNvPr id="34" name="daily-cue-3-4">
            <a:extLst xmlns:a="http://schemas.openxmlformats.org/drawingml/2006/main">
              <a:ext uri="{FF2B5EF4-FFF2-40B4-BE49-F238E27FC236}">
                <a16:creationId xmlns:a16="http://schemas.microsoft.com/office/drawing/2014/main" id="{E9FCDAC5-503B-47E0-AAA9-AE03CA87B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2767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Compare two approved access conditions</a:t>
            </a:r>
          </a:p>
        </p:txBody>
      </p:sp>
      <p:sp>
        <p:nvSpPr>
          <p:cNvPr id="35" name="daily-demand-3-4">
            <a:extLst xmlns:a="http://schemas.openxmlformats.org/drawingml/2006/main">
              <a:ext uri="{FF2B5EF4-FFF2-40B4-BE49-F238E27FC236}">
                <a16:creationId xmlns:a16="http://schemas.microsoft.com/office/drawing/2014/main" id="{05BD015B-469D-439F-9593-069813CC9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2767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36" name="daily-row-3-5">
            <a:extLst xmlns:a="http://schemas.openxmlformats.org/drawingml/2006/main">
              <a:ext uri="{FF2B5EF4-FFF2-40B4-BE49-F238E27FC236}">
                <a16:creationId xmlns:a16="http://schemas.microsoft.com/office/drawing/2014/main" id="{4249BED5-EDDA-4A26-8816-BCEA08701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863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37" name="daily-time-3-5">
            <a:extLst xmlns:a="http://schemas.openxmlformats.org/drawingml/2006/main">
              <a:ext uri="{FF2B5EF4-FFF2-40B4-BE49-F238E27FC236}">
                <a16:creationId xmlns:a16="http://schemas.microsoft.com/office/drawing/2014/main" id="{C27986CB-5483-4C95-BE6A-3021659A3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9149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10:40</a:t>
            </a:r>
          </a:p>
        </p:txBody>
      </p:sp>
      <p:pic>
        <p:nvPicPr>
          <p:cNvPr id="1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c55abe8d9d4d18"/>
          <a:stretch xmlns:a="http://schemas.openxmlformats.org/drawingml/2006/main"/>
        </p:blipFill>
        <p:spPr>
          <a:xfrm xmlns:a="http://schemas.openxmlformats.org/drawingml/2006/main">
            <a:off x="1143000" y="49683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39" name="daily-label-3-5">
            <a:extLst xmlns:a="http://schemas.openxmlformats.org/drawingml/2006/main">
              <a:ext uri="{FF2B5EF4-FFF2-40B4-BE49-F238E27FC236}">
                <a16:creationId xmlns:a16="http://schemas.microsoft.com/office/drawing/2014/main" id="{B386827A-C070-4DA9-B312-FB514C507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9149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 / snack</a:t>
            </a:r>
          </a:p>
        </p:txBody>
      </p:sp>
      <p:sp>
        <p:nvSpPr>
          <p:cNvPr id="40" name="daily-cue-3-5">
            <a:extLst xmlns:a="http://schemas.openxmlformats.org/drawingml/2006/main">
              <a:ext uri="{FF2B5EF4-FFF2-40B4-BE49-F238E27FC236}">
                <a16:creationId xmlns:a16="http://schemas.microsoft.com/office/drawing/2014/main" id="{B9443EED-DB05-4388-997C-D572EF130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9149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 • snack • toilet • quiet recovery</a:t>
            </a:r>
          </a:p>
        </p:txBody>
      </p:sp>
      <p:sp>
        <p:nvSpPr>
          <p:cNvPr id="41" name="daily-demand-3-5">
            <a:extLst xmlns:a="http://schemas.openxmlformats.org/drawingml/2006/main">
              <a:ext uri="{FF2B5EF4-FFF2-40B4-BE49-F238E27FC236}">
                <a16:creationId xmlns:a16="http://schemas.microsoft.com/office/drawing/2014/main" id="{9F4EA843-73F0-4C27-A477-8B61FF617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9149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42" name="daily-row-3-6">
            <a:extLst xmlns:a="http://schemas.openxmlformats.org/drawingml/2006/main">
              <a:ext uri="{FF2B5EF4-FFF2-40B4-BE49-F238E27FC236}">
                <a16:creationId xmlns:a16="http://schemas.microsoft.com/office/drawing/2014/main" id="{1F050432-8DFA-4987-AAB9-36BE13794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55245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43" name="daily-time-3-6">
            <a:extLst xmlns:a="http://schemas.openxmlformats.org/drawingml/2006/main">
              <a:ext uri="{FF2B5EF4-FFF2-40B4-BE49-F238E27FC236}">
                <a16:creationId xmlns:a16="http://schemas.microsoft.com/office/drawing/2014/main" id="{6EB4B20A-9358-4510-A6C4-70411648C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55530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11:00</a:t>
            </a:r>
          </a:p>
        </p:txBody>
      </p:sp>
      <p:pic>
        <p:nvPicPr>
          <p:cNvPr id="1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ff8d7b04c5408f"/>
          <a:stretch xmlns:a="http://schemas.openxmlformats.org/drawingml/2006/main"/>
        </p:blipFill>
        <p:spPr>
          <a:xfrm xmlns:a="http://schemas.openxmlformats.org/drawingml/2006/main">
            <a:off x="1143000" y="560652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45" name="daily-label-3-6">
            <a:extLst xmlns:a="http://schemas.openxmlformats.org/drawingml/2006/main">
              <a:ext uri="{FF2B5EF4-FFF2-40B4-BE49-F238E27FC236}">
                <a16:creationId xmlns:a16="http://schemas.microsoft.com/office/drawing/2014/main" id="{17CAD4B5-714A-425F-A99D-D9A4DACC2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55530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My Journey / Life Skills</a:t>
            </a:r>
          </a:p>
        </p:txBody>
      </p:sp>
      <p:sp>
        <p:nvSpPr>
          <p:cNvPr id="46" name="daily-cue-3-6">
            <a:extLst xmlns:a="http://schemas.openxmlformats.org/drawingml/2006/main">
              <a:ext uri="{FF2B5EF4-FFF2-40B4-BE49-F238E27FC236}">
                <a16:creationId xmlns:a16="http://schemas.microsoft.com/office/drawing/2014/main" id="{BE65FE34-656B-4BBE-9EF7-A9B322227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55530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Choose, compare or direct an access tool</a:t>
            </a:r>
          </a:p>
        </p:txBody>
      </p:sp>
      <p:sp>
        <p:nvSpPr>
          <p:cNvPr id="47" name="daily-demand-3-6">
            <a:extLst xmlns:a="http://schemas.openxmlformats.org/drawingml/2006/main">
              <a:ext uri="{FF2B5EF4-FFF2-40B4-BE49-F238E27FC236}">
                <a16:creationId xmlns:a16="http://schemas.microsoft.com/office/drawing/2014/main" id="{73F30F06-E7B6-44B2-9444-94BFAA319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55530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48" name="daily-row-3-7">
            <a:extLst xmlns:a="http://schemas.openxmlformats.org/drawingml/2006/main">
              <a:ext uri="{FF2B5EF4-FFF2-40B4-BE49-F238E27FC236}">
                <a16:creationId xmlns:a16="http://schemas.microsoft.com/office/drawing/2014/main" id="{75015625-04E5-4BC5-A2FB-D779E4F1D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1626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49" name="daily-time-3-7">
            <a:extLst xmlns:a="http://schemas.openxmlformats.org/drawingml/2006/main">
              <a:ext uri="{FF2B5EF4-FFF2-40B4-BE49-F238E27FC236}">
                <a16:creationId xmlns:a16="http://schemas.microsoft.com/office/drawing/2014/main" id="{F0913233-5E37-4E7D-A885-64249822B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1912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11:50</a:t>
            </a:r>
          </a:p>
        </p:txBody>
      </p:sp>
      <p:pic>
        <p:nvPicPr>
          <p:cNvPr id="1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6c5071f5674721"/>
          <a:stretch xmlns:a="http://schemas.openxmlformats.org/drawingml/2006/main"/>
        </p:blipFill>
        <p:spPr>
          <a:xfrm xmlns:a="http://schemas.openxmlformats.org/drawingml/2006/main">
            <a:off x="1143000" y="624469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51" name="daily-label-3-7">
            <a:extLst xmlns:a="http://schemas.openxmlformats.org/drawingml/2006/main">
              <a:ext uri="{FF2B5EF4-FFF2-40B4-BE49-F238E27FC236}">
                <a16:creationId xmlns:a16="http://schemas.microsoft.com/office/drawing/2014/main" id="{B503CE71-25FF-4E41-B3CB-7D34BF0D5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61912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Sensory regulation</a:t>
            </a:r>
          </a:p>
        </p:txBody>
      </p:sp>
      <p:sp>
        <p:nvSpPr>
          <p:cNvPr id="52" name="daily-cue-3-7">
            <a:extLst xmlns:a="http://schemas.openxmlformats.org/drawingml/2006/main">
              <a:ext uri="{FF2B5EF4-FFF2-40B4-BE49-F238E27FC236}">
                <a16:creationId xmlns:a16="http://schemas.microsoft.com/office/drawing/2014/main" id="{52D2069C-0938-402B-A64E-904263E7D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61912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Use a chosen, approved support</a:t>
            </a:r>
          </a:p>
        </p:txBody>
      </p:sp>
      <p:sp>
        <p:nvSpPr>
          <p:cNvPr id="53" name="daily-demand-3-7">
            <a:extLst xmlns:a="http://schemas.openxmlformats.org/drawingml/2006/main">
              <a:ext uri="{FF2B5EF4-FFF2-40B4-BE49-F238E27FC236}">
                <a16:creationId xmlns:a16="http://schemas.microsoft.com/office/drawing/2014/main" id="{720ABB44-C90E-4C9D-9BF9-5D1CCDA44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61912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54" name="daily-row-3-8">
            <a:extLst xmlns:a="http://schemas.openxmlformats.org/drawingml/2006/main">
              <a:ext uri="{FF2B5EF4-FFF2-40B4-BE49-F238E27FC236}">
                <a16:creationId xmlns:a16="http://schemas.microsoft.com/office/drawing/2014/main" id="{CA7A2709-E01F-416F-8FCA-3B6D9032F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008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55" name="daily-time-3-8">
            <a:extLst xmlns:a="http://schemas.openxmlformats.org/drawingml/2006/main">
              <a:ext uri="{FF2B5EF4-FFF2-40B4-BE49-F238E27FC236}">
                <a16:creationId xmlns:a16="http://schemas.microsoft.com/office/drawing/2014/main" id="{9CF2AF53-9B47-49C9-91F2-7F0FD8965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8294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12:05</a:t>
            </a:r>
          </a:p>
        </p:txBody>
      </p:sp>
      <p:pic>
        <p:nvPicPr>
          <p:cNvPr id="1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c6df314f6f47d6"/>
          <a:stretch xmlns:a="http://schemas.openxmlformats.org/drawingml/2006/main"/>
        </p:blipFill>
        <p:spPr>
          <a:xfrm xmlns:a="http://schemas.openxmlformats.org/drawingml/2006/main">
            <a:off x="1143000" y="688639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57" name="daily-label-3-8">
            <a:extLst xmlns:a="http://schemas.openxmlformats.org/drawingml/2006/main">
              <a:ext uri="{FF2B5EF4-FFF2-40B4-BE49-F238E27FC236}">
                <a16:creationId xmlns:a16="http://schemas.microsoft.com/office/drawing/2014/main" id="{ECF84DBB-827C-4254-8324-942AC2D3E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68294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Science / inquiry</a:t>
            </a:r>
          </a:p>
        </p:txBody>
      </p:sp>
      <p:sp>
        <p:nvSpPr>
          <p:cNvPr id="58" name="daily-cue-3-8">
            <a:extLst xmlns:a="http://schemas.openxmlformats.org/drawingml/2006/main">
              <a:ext uri="{FF2B5EF4-FFF2-40B4-BE49-F238E27FC236}">
                <a16:creationId xmlns:a16="http://schemas.microsoft.com/office/drawing/2014/main" id="{ACD7FB10-1DF0-4C06-9102-7B7B28A42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68294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Access Tool Lab • change one variable</a:t>
            </a:r>
          </a:p>
        </p:txBody>
      </p:sp>
      <p:sp>
        <p:nvSpPr>
          <p:cNvPr id="59" name="daily-demand-3-8">
            <a:extLst xmlns:a="http://schemas.openxmlformats.org/drawingml/2006/main">
              <a:ext uri="{FF2B5EF4-FFF2-40B4-BE49-F238E27FC236}">
                <a16:creationId xmlns:a16="http://schemas.microsoft.com/office/drawing/2014/main" id="{9C845FE7-1BAA-415F-BA43-50CD30C59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68294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60" name="daily-row-3-9">
            <a:extLst xmlns:a="http://schemas.openxmlformats.org/drawingml/2006/main">
              <a:ext uri="{FF2B5EF4-FFF2-40B4-BE49-F238E27FC236}">
                <a16:creationId xmlns:a16="http://schemas.microsoft.com/office/drawing/2014/main" id="{2C656915-B5EF-4CC0-953C-D943332BC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74390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61" name="daily-time-3-9">
            <a:extLst xmlns:a="http://schemas.openxmlformats.org/drawingml/2006/main">
              <a:ext uri="{FF2B5EF4-FFF2-40B4-BE49-F238E27FC236}">
                <a16:creationId xmlns:a16="http://schemas.microsoft.com/office/drawing/2014/main" id="{2E5C7D75-F33F-47AA-A77C-B2003D3AE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74676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12:45</a:t>
            </a:r>
          </a:p>
        </p:txBody>
      </p:sp>
      <p:pic>
        <p:nvPicPr>
          <p:cNvPr id="1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a5bc6ab6274a2b"/>
          <a:stretch xmlns:a="http://schemas.openxmlformats.org/drawingml/2006/main"/>
        </p:blipFill>
        <p:spPr>
          <a:xfrm xmlns:a="http://schemas.openxmlformats.org/drawingml/2006/main">
            <a:off x="1143000" y="75210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63" name="daily-label-3-9">
            <a:extLst xmlns:a="http://schemas.openxmlformats.org/drawingml/2006/main">
              <a:ext uri="{FF2B5EF4-FFF2-40B4-BE49-F238E27FC236}">
                <a16:creationId xmlns:a16="http://schemas.microsoft.com/office/drawing/2014/main" id="{B56EE1E9-49BA-4A57-947B-E285F5149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74676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 &amp; personal routines</a:t>
            </a:r>
          </a:p>
        </p:txBody>
      </p:sp>
      <p:sp>
        <p:nvSpPr>
          <p:cNvPr id="64" name="daily-cue-3-9">
            <a:extLst xmlns:a="http://schemas.openxmlformats.org/drawingml/2006/main">
              <a:ext uri="{FF2B5EF4-FFF2-40B4-BE49-F238E27FC236}">
                <a16:creationId xmlns:a16="http://schemas.microsoft.com/office/drawing/2014/main" id="{8C743C86-31CF-40A1-899E-1B3708630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74676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 • communication • personal routines</a:t>
            </a:r>
          </a:p>
        </p:txBody>
      </p:sp>
      <p:sp>
        <p:nvSpPr>
          <p:cNvPr id="65" name="daily-demand-3-9">
            <a:extLst xmlns:a="http://schemas.openxmlformats.org/drawingml/2006/main">
              <a:ext uri="{FF2B5EF4-FFF2-40B4-BE49-F238E27FC236}">
                <a16:creationId xmlns:a16="http://schemas.microsoft.com/office/drawing/2014/main" id="{B63F6E79-8BF6-42E6-A48A-0552C71B4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74676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66" name="daily-row-3-10">
            <a:extLst xmlns:a="http://schemas.openxmlformats.org/drawingml/2006/main">
              <a:ext uri="{FF2B5EF4-FFF2-40B4-BE49-F238E27FC236}">
                <a16:creationId xmlns:a16="http://schemas.microsoft.com/office/drawing/2014/main" id="{E2336E6C-8AD7-4652-94C6-9D9CBE656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80772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67" name="daily-time-3-10">
            <a:extLst xmlns:a="http://schemas.openxmlformats.org/drawingml/2006/main">
              <a:ext uri="{FF2B5EF4-FFF2-40B4-BE49-F238E27FC236}">
                <a16:creationId xmlns:a16="http://schemas.microsoft.com/office/drawing/2014/main" id="{D0A6C3C3-295D-4367-AC2C-B3C08172E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81057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1:30</a:t>
            </a:r>
          </a:p>
        </p:txBody>
      </p:sp>
      <p:pic>
        <p:nvPicPr>
          <p:cNvPr id="1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1100f9dbf84c18"/>
          <a:stretch xmlns:a="http://schemas.openxmlformats.org/drawingml/2006/main"/>
        </p:blipFill>
        <p:spPr>
          <a:xfrm xmlns:a="http://schemas.openxmlformats.org/drawingml/2006/main">
            <a:off x="1143000" y="816274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69" name="daily-label-3-10">
            <a:extLst xmlns:a="http://schemas.openxmlformats.org/drawingml/2006/main">
              <a:ext uri="{FF2B5EF4-FFF2-40B4-BE49-F238E27FC236}">
                <a16:creationId xmlns:a16="http://schemas.microsoft.com/office/drawing/2014/main" id="{E7F7BD6F-BA39-4C8D-BF06-23EB756DA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81057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Cooking / practical application</a:t>
            </a:r>
          </a:p>
        </p:txBody>
      </p:sp>
      <p:sp>
        <p:nvSpPr>
          <p:cNvPr id="70" name="daily-cue-3-10">
            <a:extLst xmlns:a="http://schemas.openxmlformats.org/drawingml/2006/main">
              <a:ext uri="{FF2B5EF4-FFF2-40B4-BE49-F238E27FC236}">
                <a16:creationId xmlns:a16="http://schemas.microsoft.com/office/drawing/2014/main" id="{4A3BC932-2DDA-48C7-BC00-DDE545A24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81057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Compare a recipe, grip, position or partner support</a:t>
            </a:r>
          </a:p>
        </p:txBody>
      </p:sp>
      <p:sp>
        <p:nvSpPr>
          <p:cNvPr id="71" name="daily-demand-3-10">
            <a:extLst xmlns:a="http://schemas.openxmlformats.org/drawingml/2006/main">
              <a:ext uri="{FF2B5EF4-FFF2-40B4-BE49-F238E27FC236}">
                <a16:creationId xmlns:a16="http://schemas.microsoft.com/office/drawing/2014/main" id="{9818111A-9F2A-4827-9559-DD3B4DB23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81057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72" name="daily-row-3-11">
            <a:extLst xmlns:a="http://schemas.openxmlformats.org/drawingml/2006/main">
              <a:ext uri="{FF2B5EF4-FFF2-40B4-BE49-F238E27FC236}">
                <a16:creationId xmlns:a16="http://schemas.microsoft.com/office/drawing/2014/main" id="{70830CE0-3887-4276-AD11-448D6F526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87153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3" name="daily-time-3-11">
            <a:extLst xmlns:a="http://schemas.openxmlformats.org/drawingml/2006/main">
              <a:ext uri="{FF2B5EF4-FFF2-40B4-BE49-F238E27FC236}">
                <a16:creationId xmlns:a16="http://schemas.microsoft.com/office/drawing/2014/main" id="{12B0568E-66D7-4D10-AECE-40A71022D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87439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2:15</a:t>
            </a:r>
          </a:p>
        </p:txBody>
      </p:sp>
      <p:pic>
        <p:nvPicPr>
          <p:cNvPr id="1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699c6ebfb140ca"/>
          <a:stretch xmlns:a="http://schemas.openxmlformats.org/drawingml/2006/main"/>
        </p:blipFill>
        <p:spPr>
          <a:xfrm xmlns:a="http://schemas.openxmlformats.org/drawingml/2006/main">
            <a:off x="1143000" y="879739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75" name="daily-label-3-11">
            <a:extLst xmlns:a="http://schemas.openxmlformats.org/drawingml/2006/main">
              <a:ext uri="{FF2B5EF4-FFF2-40B4-BE49-F238E27FC236}">
                <a16:creationId xmlns:a16="http://schemas.microsoft.com/office/drawing/2014/main" id="{8D8C702E-1682-4E20-9984-EF84DDAC9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87439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PE / outdoor movement</a:t>
            </a:r>
          </a:p>
        </p:txBody>
      </p:sp>
      <p:sp>
        <p:nvSpPr>
          <p:cNvPr id="76" name="daily-cue-3-11">
            <a:extLst xmlns:a="http://schemas.openxmlformats.org/drawingml/2006/main">
              <a:ext uri="{FF2B5EF4-FFF2-40B4-BE49-F238E27FC236}">
                <a16:creationId xmlns:a16="http://schemas.microsoft.com/office/drawing/2014/main" id="{8D28AF9F-A307-4C82-943F-0CF2EF88B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87439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Use, change or reject an adaptation</a:t>
            </a:r>
          </a:p>
        </p:txBody>
      </p:sp>
      <p:sp>
        <p:nvSpPr>
          <p:cNvPr id="77" name="daily-demand-3-11">
            <a:extLst xmlns:a="http://schemas.openxmlformats.org/drawingml/2006/main">
              <a:ext uri="{FF2B5EF4-FFF2-40B4-BE49-F238E27FC236}">
                <a16:creationId xmlns:a16="http://schemas.microsoft.com/office/drawing/2014/main" id="{CFEB5A52-1579-4C90-BED2-8A7CAC14E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87439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78" name="daily-row-3-12">
            <a:extLst xmlns:a="http://schemas.openxmlformats.org/drawingml/2006/main">
              <a:ext uri="{FF2B5EF4-FFF2-40B4-BE49-F238E27FC236}">
                <a16:creationId xmlns:a16="http://schemas.microsoft.com/office/drawing/2014/main" id="{AF265B6F-E8B8-4883-8629-D9451D685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93535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9" name="daily-time-3-12">
            <a:extLst xmlns:a="http://schemas.openxmlformats.org/drawingml/2006/main">
              <a:ext uri="{FF2B5EF4-FFF2-40B4-BE49-F238E27FC236}">
                <a16:creationId xmlns:a16="http://schemas.microsoft.com/office/drawing/2014/main" id="{213A83CB-6FAD-408E-82B6-AE33DBC5B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93821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2:45</a:t>
            </a:r>
          </a:p>
        </p:txBody>
      </p:sp>
      <p:pic>
        <p:nvPicPr>
          <p:cNvPr id="17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d2503aa1724d59"/>
          <a:stretch xmlns:a="http://schemas.openxmlformats.org/drawingml/2006/main"/>
        </p:blipFill>
        <p:spPr>
          <a:xfrm xmlns:a="http://schemas.openxmlformats.org/drawingml/2006/main">
            <a:off x="1143000" y="943557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81" name="daily-label-3-12">
            <a:extLst xmlns:a="http://schemas.openxmlformats.org/drawingml/2006/main">
              <a:ext uri="{FF2B5EF4-FFF2-40B4-BE49-F238E27FC236}">
                <a16:creationId xmlns:a16="http://schemas.microsoft.com/office/drawing/2014/main" id="{5634BB67-1C71-4335-9BC5-DE93751F8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93821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Show, reflect &amp; home</a:t>
            </a:r>
          </a:p>
        </p:txBody>
      </p:sp>
      <p:sp>
        <p:nvSpPr>
          <p:cNvPr id="82" name="daily-cue-3-12">
            <a:extLst xmlns:a="http://schemas.openxmlformats.org/drawingml/2006/main">
              <a:ext uri="{FF2B5EF4-FFF2-40B4-BE49-F238E27FC236}">
                <a16:creationId xmlns:a16="http://schemas.microsoft.com/office/drawing/2014/main" id="{72E2A8E7-DB22-4629-AFF5-9E53FEDC4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93821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Show learning • reflect • home</a:t>
            </a:r>
          </a:p>
        </p:txBody>
      </p:sp>
      <p:sp>
        <p:nvSpPr>
          <p:cNvPr id="83" name="daily-demand-3-12">
            <a:extLst xmlns:a="http://schemas.openxmlformats.org/drawingml/2006/main">
              <a:ext uri="{FF2B5EF4-FFF2-40B4-BE49-F238E27FC236}">
                <a16:creationId xmlns:a16="http://schemas.microsoft.com/office/drawing/2014/main" id="{E91CAA41-B4BF-4FDD-8CC5-97C9C48C8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93821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84" name="footer-3">
            <a:extLst xmlns:a="http://schemas.openxmlformats.org/drawingml/2006/main">
              <a:ext uri="{FF2B5EF4-FFF2-40B4-BE49-F238E27FC236}">
                <a16:creationId xmlns:a16="http://schemas.microsoft.com/office/drawing/2014/main" id="{AA8183E5-39AF-44C2-A655-8955DDF2F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0106025"/>
            <a:ext cx="683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BELONG • CONNECT • LEARN • ACHIEVE • GROW</a:t>
            </a:r>
          </a:p>
        </p:txBody>
      </p:sp>
    </p:spTree>
    <p:extLst>
      <p:ext uri="{BB962C8B-B14F-4D97-AF65-F5344CB8AC3E}">
        <p14:creationId xmlns:p14="http://schemas.microsoft.com/office/powerpoint/2010/main" val="5423548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b6acb079dd4ab8"/>
          <a:stretch xmlns:a="http://schemas.openxmlformats.org/drawingml/2006/main"/>
        </p:blipFill>
        <p:spPr>
          <a:xfrm xmlns:a="http://schemas.openxmlformats.org/drawingml/2006/main">
            <a:off x="361950" y="285153"/>
            <a:ext cx="647700" cy="610794"/>
          </a:xfrm>
          <a:prstGeom xmlns:a="http://schemas.openxmlformats.org/drawingml/2006/main" prst="rect">
            <a:avLst/>
          </a:prstGeom>
        </p:spPr>
      </p:pic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5A01B431-C3DF-4ABA-91DA-917C2E110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19075"/>
            <a:ext cx="590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59F91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9F91"/>
                </a:solidFill>
                <a:latin typeface="Arial"/>
                <a:ea typeface="Arial"/>
                <a:cs typeface="Arial"/>
              </a:rPr>
              <a:t>FRIDAY • SHOW &amp; GROW</a:t>
            </a:r>
          </a:p>
        </p:txBody>
      </p:sp>
      <p:sp>
        <p:nvSpPr>
          <p:cNvPr id="3" name="session-4">
            <a:extLst xmlns:a="http://schemas.openxmlformats.org/drawingml/2006/main">
              <a:ext uri="{FF2B5EF4-FFF2-40B4-BE49-F238E27FC236}">
                <a16:creationId xmlns:a16="http://schemas.microsoft.com/office/drawing/2014/main" id="{5BCCF027-9008-4E6B-8072-8914ABF59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09600"/>
            <a:ext cx="5905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Session 5 • My reliable-response profile</a:t>
            </a:r>
          </a:p>
        </p:txBody>
      </p:sp>
      <p:sp>
        <p:nvSpPr>
          <p:cNvPr id="4" name="focus-4">
            <a:extLst xmlns:a="http://schemas.openxmlformats.org/drawingml/2006/main">
              <a:ext uri="{FF2B5EF4-FFF2-40B4-BE49-F238E27FC236}">
                <a16:creationId xmlns:a16="http://schemas.microsoft.com/office/drawing/2014/main" id="{4A46FF0E-050B-40F3-AB44-3DA533074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962025"/>
            <a:ext cx="6838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Approve a communication and access profile from fresh evidence.</a:t>
            </a:r>
          </a:p>
        </p:txBody>
      </p:sp>
      <p:sp>
        <p:nvSpPr>
          <p:cNvPr id="5" name="access-4">
            <a:extLst xmlns:a="http://schemas.openxmlformats.org/drawingml/2006/main">
              <a:ext uri="{FF2B5EF4-FFF2-40B4-BE49-F238E27FC236}">
                <a16:creationId xmlns:a16="http://schemas.microsoft.com/office/drawing/2014/main" id="{A2901409-18A5-41AA-A890-4ED78F06A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304925"/>
            <a:ext cx="68389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101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My communication system stays with me • break, stop and help are available throughout the day</a:t>
            </a:r>
          </a:p>
        </p:txBody>
      </p:sp>
      <p:sp>
        <p:nvSpPr>
          <p:cNvPr id="6" name="daily-row-4-0">
            <a:extLst xmlns:a="http://schemas.openxmlformats.org/drawingml/2006/main">
              <a:ext uri="{FF2B5EF4-FFF2-40B4-BE49-F238E27FC236}">
                <a16:creationId xmlns:a16="http://schemas.microsoft.com/office/drawing/2014/main" id="{8B6BBDBB-F168-457A-8005-505329F68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6954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C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" name="daily-time-4-0">
            <a:extLst xmlns:a="http://schemas.openxmlformats.org/drawingml/2006/main">
              <a:ext uri="{FF2B5EF4-FFF2-40B4-BE49-F238E27FC236}">
                <a16:creationId xmlns:a16="http://schemas.microsoft.com/office/drawing/2014/main" id="{466DCDDB-CEDA-400C-913D-5E67E3F5D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7240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8:30</a:t>
            </a:r>
          </a:p>
        </p:txBody>
      </p:sp>
      <p:pic>
        <p:nvPicPr>
          <p:cNvPr id="10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49e20651e942de"/>
          <a:stretch xmlns:a="http://schemas.openxmlformats.org/drawingml/2006/main"/>
        </p:blipFill>
        <p:spPr>
          <a:xfrm xmlns:a="http://schemas.openxmlformats.org/drawingml/2006/main">
            <a:off x="1143000" y="177747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9" name="daily-label-4-0">
            <a:extLst xmlns:a="http://schemas.openxmlformats.org/drawingml/2006/main">
              <a:ext uri="{FF2B5EF4-FFF2-40B4-BE49-F238E27FC236}">
                <a16:creationId xmlns:a16="http://schemas.microsoft.com/office/drawing/2014/main" id="{AAEBE385-4F1D-48F1-813A-4F9B87854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7240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Arrival &amp; regulation</a:t>
            </a:r>
          </a:p>
        </p:txBody>
      </p:sp>
      <p:sp>
        <p:nvSpPr>
          <p:cNvPr id="10" name="daily-cue-4-0">
            <a:extLst xmlns:a="http://schemas.openxmlformats.org/drawingml/2006/main">
              <a:ext uri="{FF2B5EF4-FFF2-40B4-BE49-F238E27FC236}">
                <a16:creationId xmlns:a16="http://schemas.microsoft.com/office/drawing/2014/main" id="{6EE28DD9-971A-42E8-BFE2-8AB2BFEBC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17240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Check in • AAC ready • choose support</a:t>
            </a:r>
          </a:p>
        </p:txBody>
      </p:sp>
      <p:sp>
        <p:nvSpPr>
          <p:cNvPr id="11" name="daily-demand-4-0">
            <a:extLst xmlns:a="http://schemas.openxmlformats.org/drawingml/2006/main">
              <a:ext uri="{FF2B5EF4-FFF2-40B4-BE49-F238E27FC236}">
                <a16:creationId xmlns:a16="http://schemas.microsoft.com/office/drawing/2014/main" id="{E5676A03-43BA-4875-AFB3-DBF5F8E51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17240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197EAE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197EAE"/>
                </a:solidFill>
                <a:latin typeface="Arial"/>
                <a:ea typeface="Arial"/>
                <a:cs typeface="Arial"/>
              </a:rPr>
              <a:t>ROUTINE</a:t>
            </a:r>
          </a:p>
        </p:txBody>
      </p:sp>
      <p:sp>
        <p:nvSpPr>
          <p:cNvPr id="12" name="daily-row-4-1">
            <a:extLst xmlns:a="http://schemas.openxmlformats.org/drawingml/2006/main">
              <a:ext uri="{FF2B5EF4-FFF2-40B4-BE49-F238E27FC236}">
                <a16:creationId xmlns:a16="http://schemas.microsoft.com/office/drawing/2014/main" id="{A44E9B44-F512-4501-8750-C589F61D6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23336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13" name="daily-time-4-1">
            <a:extLst xmlns:a="http://schemas.openxmlformats.org/drawingml/2006/main">
              <a:ext uri="{FF2B5EF4-FFF2-40B4-BE49-F238E27FC236}">
                <a16:creationId xmlns:a16="http://schemas.microsoft.com/office/drawing/2014/main" id="{30821118-7A8E-4221-A68A-5D4924B2A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3622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8:45</a:t>
            </a:r>
          </a:p>
        </p:txBody>
      </p:sp>
      <p:pic>
        <p:nvPicPr>
          <p:cNvPr id="1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e72f4f62fe48ef"/>
          <a:stretch xmlns:a="http://schemas.openxmlformats.org/drawingml/2006/main"/>
        </p:blipFill>
        <p:spPr>
          <a:xfrm xmlns:a="http://schemas.openxmlformats.org/drawingml/2006/main">
            <a:off x="1143000" y="24156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15" name="daily-label-4-1">
            <a:extLst xmlns:a="http://schemas.openxmlformats.org/drawingml/2006/main">
              <a:ext uri="{FF2B5EF4-FFF2-40B4-BE49-F238E27FC236}">
                <a16:creationId xmlns:a16="http://schemas.microsoft.com/office/drawing/2014/main" id="{B515C9E8-3B8E-4B38-8504-621E7B5B2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3622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Circle: Ready</a:t>
            </a:r>
          </a:p>
        </p:txBody>
      </p:sp>
      <p:sp>
        <p:nvSpPr>
          <p:cNvPr id="16" name="daily-cue-4-1">
            <a:extLst xmlns:a="http://schemas.openxmlformats.org/drawingml/2006/main">
              <a:ext uri="{FF2B5EF4-FFF2-40B4-BE49-F238E27FC236}">
                <a16:creationId xmlns:a16="http://schemas.microsoft.com/office/drawing/2014/main" id="{2294F778-C48C-4088-91B1-83D618686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3622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Preview today • confirm changes</a:t>
            </a:r>
          </a:p>
        </p:txBody>
      </p:sp>
      <p:sp>
        <p:nvSpPr>
          <p:cNvPr id="17" name="daily-demand-4-1">
            <a:extLst xmlns:a="http://schemas.openxmlformats.org/drawingml/2006/main">
              <a:ext uri="{FF2B5EF4-FFF2-40B4-BE49-F238E27FC236}">
                <a16:creationId xmlns:a16="http://schemas.microsoft.com/office/drawing/2014/main" id="{1BDE4D0B-2F9F-4FC5-98A7-64AE0AA71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23622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18" name="daily-row-4-2">
            <a:extLst xmlns:a="http://schemas.openxmlformats.org/drawingml/2006/main">
              <a:ext uri="{FF2B5EF4-FFF2-40B4-BE49-F238E27FC236}">
                <a16:creationId xmlns:a16="http://schemas.microsoft.com/office/drawing/2014/main" id="{2AD53D1D-0721-4912-B5E3-B4D802C77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29718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19" name="daily-time-4-2">
            <a:extLst xmlns:a="http://schemas.openxmlformats.org/drawingml/2006/main">
              <a:ext uri="{FF2B5EF4-FFF2-40B4-BE49-F238E27FC236}">
                <a16:creationId xmlns:a16="http://schemas.microsoft.com/office/drawing/2014/main" id="{929FB374-3B62-4764-B435-60268E348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003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9:00</a:t>
            </a:r>
          </a:p>
        </p:txBody>
      </p:sp>
      <p:pic>
        <p:nvPicPr>
          <p:cNvPr id="1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cb14296bd4410d"/>
          <a:stretch xmlns:a="http://schemas.openxmlformats.org/drawingml/2006/main"/>
        </p:blipFill>
        <p:spPr>
          <a:xfrm xmlns:a="http://schemas.openxmlformats.org/drawingml/2006/main">
            <a:off x="1143000" y="305734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21" name="daily-label-4-2">
            <a:extLst xmlns:a="http://schemas.openxmlformats.org/drawingml/2006/main">
              <a:ext uri="{FF2B5EF4-FFF2-40B4-BE49-F238E27FC236}">
                <a16:creationId xmlns:a16="http://schemas.microsoft.com/office/drawing/2014/main" id="{AF7F86A8-2F59-4EC2-83CC-AC2BFC573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0003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English &amp; communication</a:t>
            </a:r>
          </a:p>
        </p:txBody>
      </p:sp>
      <p:sp>
        <p:nvSpPr>
          <p:cNvPr id="22" name="daily-cue-4-2">
            <a:extLst xmlns:a="http://schemas.openxmlformats.org/drawingml/2006/main">
              <a:ext uri="{FF2B5EF4-FFF2-40B4-BE49-F238E27FC236}">
                <a16:creationId xmlns:a16="http://schemas.microsoft.com/office/drawing/2014/main" id="{095B0F71-2419-457A-B9AF-7B44C9AA8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0003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Approve • change • private • not sure</a:t>
            </a:r>
          </a:p>
        </p:txBody>
      </p:sp>
      <p:sp>
        <p:nvSpPr>
          <p:cNvPr id="23" name="daily-demand-4-2">
            <a:extLst xmlns:a="http://schemas.openxmlformats.org/drawingml/2006/main">
              <a:ext uri="{FF2B5EF4-FFF2-40B4-BE49-F238E27FC236}">
                <a16:creationId xmlns:a16="http://schemas.microsoft.com/office/drawing/2014/main" id="{EEB6ABD5-C695-4AF2-820C-C23E149E2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0003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24" name="daily-row-4-3">
            <a:extLst xmlns:a="http://schemas.openxmlformats.org/drawingml/2006/main">
              <a:ext uri="{FF2B5EF4-FFF2-40B4-BE49-F238E27FC236}">
                <a16:creationId xmlns:a16="http://schemas.microsoft.com/office/drawing/2014/main" id="{0279C51F-E570-4802-961B-6FDF3EF24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6099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25" name="daily-time-4-3">
            <a:extLst xmlns:a="http://schemas.openxmlformats.org/drawingml/2006/main">
              <a:ext uri="{FF2B5EF4-FFF2-40B4-BE49-F238E27FC236}">
                <a16:creationId xmlns:a16="http://schemas.microsoft.com/office/drawing/2014/main" id="{1E69D309-2AD8-444F-A077-B6E354D39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6385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9:45</a:t>
            </a:r>
          </a:p>
        </p:txBody>
      </p:sp>
      <p:pic>
        <p:nvPicPr>
          <p:cNvPr id="1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4b0d78c1114e9e"/>
          <a:stretch xmlns:a="http://schemas.openxmlformats.org/drawingml/2006/main"/>
        </p:blipFill>
        <p:spPr>
          <a:xfrm xmlns:a="http://schemas.openxmlformats.org/drawingml/2006/main">
            <a:off x="1143000" y="3695524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27" name="daily-label-4-3">
            <a:extLst xmlns:a="http://schemas.openxmlformats.org/drawingml/2006/main">
              <a:ext uri="{FF2B5EF4-FFF2-40B4-BE49-F238E27FC236}">
                <a16:creationId xmlns:a16="http://schemas.microsoft.com/office/drawing/2014/main" id="{2FAB312F-4AB1-4FD4-945A-BD03D76CD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6385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Movement break</a:t>
            </a:r>
          </a:p>
        </p:txBody>
      </p:sp>
      <p:sp>
        <p:nvSpPr>
          <p:cNvPr id="28" name="daily-cue-4-3">
            <a:extLst xmlns:a="http://schemas.openxmlformats.org/drawingml/2006/main">
              <a:ext uri="{FF2B5EF4-FFF2-40B4-BE49-F238E27FC236}">
                <a16:creationId xmlns:a16="http://schemas.microsoft.com/office/drawing/2014/main" id="{7DD4E1D7-1545-4DEE-8871-ABD816429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6385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Choose movement or a quiet alternative</a:t>
            </a:r>
          </a:p>
        </p:txBody>
      </p:sp>
      <p:sp>
        <p:nvSpPr>
          <p:cNvPr id="29" name="daily-demand-4-3">
            <a:extLst xmlns:a="http://schemas.openxmlformats.org/drawingml/2006/main">
              <a:ext uri="{FF2B5EF4-FFF2-40B4-BE49-F238E27FC236}">
                <a16:creationId xmlns:a16="http://schemas.microsoft.com/office/drawing/2014/main" id="{0354F955-FCEE-4982-B2D5-B3B0418EE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6385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30" name="daily-row-4-4">
            <a:extLst xmlns:a="http://schemas.openxmlformats.org/drawingml/2006/main">
              <a:ext uri="{FF2B5EF4-FFF2-40B4-BE49-F238E27FC236}">
                <a16:creationId xmlns:a16="http://schemas.microsoft.com/office/drawing/2014/main" id="{A9D2C695-1A75-40DB-A7C0-67C88703F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2481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31" name="daily-time-4-4">
            <a:extLst xmlns:a="http://schemas.openxmlformats.org/drawingml/2006/main">
              <a:ext uri="{FF2B5EF4-FFF2-40B4-BE49-F238E27FC236}">
                <a16:creationId xmlns:a16="http://schemas.microsoft.com/office/drawing/2014/main" id="{3E32F2E2-FE5D-466D-8099-BB9C0128E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2767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10:00</a:t>
            </a:r>
          </a:p>
        </p:txBody>
      </p:sp>
      <p:pic>
        <p:nvPicPr>
          <p:cNvPr id="1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31c7e9125e4fbb"/>
          <a:stretch xmlns:a="http://schemas.openxmlformats.org/drawingml/2006/main"/>
        </p:blipFill>
        <p:spPr>
          <a:xfrm xmlns:a="http://schemas.openxmlformats.org/drawingml/2006/main">
            <a:off x="1143000" y="433369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33" name="daily-label-4-4">
            <a:extLst xmlns:a="http://schemas.openxmlformats.org/drawingml/2006/main">
              <a:ext uri="{FF2B5EF4-FFF2-40B4-BE49-F238E27FC236}">
                <a16:creationId xmlns:a16="http://schemas.microsoft.com/office/drawing/2014/main" id="{FDF85EDB-07BF-4F3D-A0E3-CA93F5B40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2767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Mathematics</a:t>
            </a:r>
          </a:p>
        </p:txBody>
      </p:sp>
      <p:sp>
        <p:nvSpPr>
          <p:cNvPr id="34" name="daily-cue-4-4">
            <a:extLst xmlns:a="http://schemas.openxmlformats.org/drawingml/2006/main">
              <a:ext uri="{FF2B5EF4-FFF2-40B4-BE49-F238E27FC236}">
                <a16:creationId xmlns:a16="http://schemas.microsoft.com/office/drawing/2014/main" id="{E2595DC6-0655-4938-AF54-C6660FF16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2767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Show week evidence in a table, picture or graph</a:t>
            </a:r>
          </a:p>
        </p:txBody>
      </p:sp>
      <p:sp>
        <p:nvSpPr>
          <p:cNvPr id="35" name="daily-demand-4-4">
            <a:extLst xmlns:a="http://schemas.openxmlformats.org/drawingml/2006/main">
              <a:ext uri="{FF2B5EF4-FFF2-40B4-BE49-F238E27FC236}">
                <a16:creationId xmlns:a16="http://schemas.microsoft.com/office/drawing/2014/main" id="{3266F440-01AB-4855-9F92-3F555CFA3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2767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36" name="daily-row-4-5">
            <a:extLst xmlns:a="http://schemas.openxmlformats.org/drawingml/2006/main">
              <a:ext uri="{FF2B5EF4-FFF2-40B4-BE49-F238E27FC236}">
                <a16:creationId xmlns:a16="http://schemas.microsoft.com/office/drawing/2014/main" id="{E345BDAF-16ED-4FCC-B020-4FEDD0951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48863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37" name="daily-time-4-5">
            <a:extLst xmlns:a="http://schemas.openxmlformats.org/drawingml/2006/main">
              <a:ext uri="{FF2B5EF4-FFF2-40B4-BE49-F238E27FC236}">
                <a16:creationId xmlns:a16="http://schemas.microsoft.com/office/drawing/2014/main" id="{446821E9-3C26-4576-A216-866A586A7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9149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10:40</a:t>
            </a:r>
          </a:p>
        </p:txBody>
      </p:sp>
      <p:pic>
        <p:nvPicPr>
          <p:cNvPr id="1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0b71c11eb74221"/>
          <a:stretch xmlns:a="http://schemas.openxmlformats.org/drawingml/2006/main"/>
        </p:blipFill>
        <p:spPr>
          <a:xfrm xmlns:a="http://schemas.openxmlformats.org/drawingml/2006/main">
            <a:off x="1143000" y="49683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39" name="daily-label-4-5">
            <a:extLst xmlns:a="http://schemas.openxmlformats.org/drawingml/2006/main">
              <a:ext uri="{FF2B5EF4-FFF2-40B4-BE49-F238E27FC236}">
                <a16:creationId xmlns:a16="http://schemas.microsoft.com/office/drawing/2014/main" id="{F815FFC2-452C-4F5E-BEAE-889D9507A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9149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 / snack</a:t>
            </a:r>
          </a:p>
        </p:txBody>
      </p:sp>
      <p:sp>
        <p:nvSpPr>
          <p:cNvPr id="40" name="daily-cue-4-5">
            <a:extLst xmlns:a="http://schemas.openxmlformats.org/drawingml/2006/main">
              <a:ext uri="{FF2B5EF4-FFF2-40B4-BE49-F238E27FC236}">
                <a16:creationId xmlns:a16="http://schemas.microsoft.com/office/drawing/2014/main" id="{45F5F567-CFD2-4F62-8B5D-ADFE71FF8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49149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Break • snack • toilet • quiet recovery</a:t>
            </a:r>
          </a:p>
        </p:txBody>
      </p:sp>
      <p:sp>
        <p:nvSpPr>
          <p:cNvPr id="41" name="daily-demand-4-5">
            <a:extLst xmlns:a="http://schemas.openxmlformats.org/drawingml/2006/main">
              <a:ext uri="{FF2B5EF4-FFF2-40B4-BE49-F238E27FC236}">
                <a16:creationId xmlns:a16="http://schemas.microsoft.com/office/drawing/2014/main" id="{17E91C9C-7EBE-4E5C-863C-A6940BFEB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9149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42" name="daily-row-4-6">
            <a:extLst xmlns:a="http://schemas.openxmlformats.org/drawingml/2006/main">
              <a:ext uri="{FF2B5EF4-FFF2-40B4-BE49-F238E27FC236}">
                <a16:creationId xmlns:a16="http://schemas.microsoft.com/office/drawing/2014/main" id="{D71A0BFF-9EB2-47AD-A0D0-45E9AFA1A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55245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43" name="daily-time-4-6">
            <a:extLst xmlns:a="http://schemas.openxmlformats.org/drawingml/2006/main">
              <a:ext uri="{FF2B5EF4-FFF2-40B4-BE49-F238E27FC236}">
                <a16:creationId xmlns:a16="http://schemas.microsoft.com/office/drawing/2014/main" id="{7F9D853C-0D71-4417-9E78-A669B9A70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55530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11:00</a:t>
            </a:r>
          </a:p>
        </p:txBody>
      </p:sp>
      <p:pic>
        <p:nvPicPr>
          <p:cNvPr id="1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bda30d2ebe4888"/>
          <a:stretch xmlns:a="http://schemas.openxmlformats.org/drawingml/2006/main"/>
        </p:blipFill>
        <p:spPr>
          <a:xfrm xmlns:a="http://schemas.openxmlformats.org/drawingml/2006/main">
            <a:off x="1143000" y="560652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45" name="daily-label-4-6">
            <a:extLst xmlns:a="http://schemas.openxmlformats.org/drawingml/2006/main">
              <a:ext uri="{FF2B5EF4-FFF2-40B4-BE49-F238E27FC236}">
                <a16:creationId xmlns:a16="http://schemas.microsoft.com/office/drawing/2014/main" id="{76569969-BA94-41D8-A743-2A28BFCC6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55530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My Journey / Life Skills</a:t>
            </a:r>
          </a:p>
        </p:txBody>
      </p:sp>
      <p:sp>
        <p:nvSpPr>
          <p:cNvPr id="46" name="daily-cue-4-6">
            <a:extLst xmlns:a="http://schemas.openxmlformats.org/drawingml/2006/main">
              <a:ext uri="{FF2B5EF4-FFF2-40B4-BE49-F238E27FC236}">
                <a16:creationId xmlns:a16="http://schemas.microsoft.com/office/drawing/2014/main" id="{3183445D-FB19-4D25-9C8F-8D299F07F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55530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Build and approve my reliable-response profile</a:t>
            </a:r>
          </a:p>
        </p:txBody>
      </p:sp>
      <p:sp>
        <p:nvSpPr>
          <p:cNvPr id="47" name="daily-demand-4-6">
            <a:extLst xmlns:a="http://schemas.openxmlformats.org/drawingml/2006/main">
              <a:ext uri="{FF2B5EF4-FFF2-40B4-BE49-F238E27FC236}">
                <a16:creationId xmlns:a16="http://schemas.microsoft.com/office/drawing/2014/main" id="{6B334513-8BDF-4815-9A75-D65838AC1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55530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48" name="daily-row-4-7">
            <a:extLst xmlns:a="http://schemas.openxmlformats.org/drawingml/2006/main">
              <a:ext uri="{FF2B5EF4-FFF2-40B4-BE49-F238E27FC236}">
                <a16:creationId xmlns:a16="http://schemas.microsoft.com/office/drawing/2014/main" id="{77C5B5BA-0CFB-49B5-99A6-4177878A0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1626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49" name="daily-time-4-7">
            <a:extLst xmlns:a="http://schemas.openxmlformats.org/drawingml/2006/main">
              <a:ext uri="{FF2B5EF4-FFF2-40B4-BE49-F238E27FC236}">
                <a16:creationId xmlns:a16="http://schemas.microsoft.com/office/drawing/2014/main" id="{9332E881-9EA8-47E3-9D03-07194D24A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1912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11:50</a:t>
            </a:r>
          </a:p>
        </p:txBody>
      </p:sp>
      <p:pic>
        <p:nvPicPr>
          <p:cNvPr id="1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133d78dd474ed0"/>
          <a:stretch xmlns:a="http://schemas.openxmlformats.org/drawingml/2006/main"/>
        </p:blipFill>
        <p:spPr>
          <a:xfrm xmlns:a="http://schemas.openxmlformats.org/drawingml/2006/main">
            <a:off x="1143000" y="624469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51" name="daily-label-4-7">
            <a:extLst xmlns:a="http://schemas.openxmlformats.org/drawingml/2006/main">
              <a:ext uri="{FF2B5EF4-FFF2-40B4-BE49-F238E27FC236}">
                <a16:creationId xmlns:a16="http://schemas.microsoft.com/office/drawing/2014/main" id="{D9D1245F-FA8B-4398-9C8F-3ADB3DD24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61912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Sensory regulation</a:t>
            </a:r>
          </a:p>
        </p:txBody>
      </p:sp>
      <p:sp>
        <p:nvSpPr>
          <p:cNvPr id="52" name="daily-cue-4-7">
            <a:extLst xmlns:a="http://schemas.openxmlformats.org/drawingml/2006/main">
              <a:ext uri="{FF2B5EF4-FFF2-40B4-BE49-F238E27FC236}">
                <a16:creationId xmlns:a16="http://schemas.microsoft.com/office/drawing/2014/main" id="{0969ECF5-7672-4FEA-8BE1-8C6E22493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61912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Use a chosen, approved support</a:t>
            </a:r>
          </a:p>
        </p:txBody>
      </p:sp>
      <p:sp>
        <p:nvSpPr>
          <p:cNvPr id="53" name="daily-demand-4-7">
            <a:extLst xmlns:a="http://schemas.openxmlformats.org/drawingml/2006/main">
              <a:ext uri="{FF2B5EF4-FFF2-40B4-BE49-F238E27FC236}">
                <a16:creationId xmlns:a16="http://schemas.microsoft.com/office/drawing/2014/main" id="{DDF426D0-8EE5-4E77-9D4B-159E239BA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61912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54" name="daily-row-4-8">
            <a:extLst xmlns:a="http://schemas.openxmlformats.org/drawingml/2006/main">
              <a:ext uri="{FF2B5EF4-FFF2-40B4-BE49-F238E27FC236}">
                <a16:creationId xmlns:a16="http://schemas.microsoft.com/office/drawing/2014/main" id="{3ADF4CD1-E2C3-4110-8BAB-CF27D1014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68008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55" name="daily-time-4-8">
            <a:extLst xmlns:a="http://schemas.openxmlformats.org/drawingml/2006/main">
              <a:ext uri="{FF2B5EF4-FFF2-40B4-BE49-F238E27FC236}">
                <a16:creationId xmlns:a16="http://schemas.microsoft.com/office/drawing/2014/main" id="{3579F51B-E7BC-4628-A0B2-B567F3022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68294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12:05</a:t>
            </a:r>
          </a:p>
        </p:txBody>
      </p:sp>
      <p:pic>
        <p:nvPicPr>
          <p:cNvPr id="1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814fd9ed7e4dfb"/>
          <a:stretch xmlns:a="http://schemas.openxmlformats.org/drawingml/2006/main"/>
        </p:blipFill>
        <p:spPr>
          <a:xfrm xmlns:a="http://schemas.openxmlformats.org/drawingml/2006/main">
            <a:off x="1143000" y="688639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57" name="daily-label-4-8">
            <a:extLst xmlns:a="http://schemas.openxmlformats.org/drawingml/2006/main">
              <a:ext uri="{FF2B5EF4-FFF2-40B4-BE49-F238E27FC236}">
                <a16:creationId xmlns:a16="http://schemas.microsoft.com/office/drawing/2014/main" id="{39356EB9-21C4-4BF3-A9CC-9ED50A3F1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68294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Science / inquiry</a:t>
            </a:r>
          </a:p>
        </p:txBody>
      </p:sp>
      <p:sp>
        <p:nvSpPr>
          <p:cNvPr id="58" name="daily-cue-4-8">
            <a:extLst xmlns:a="http://schemas.openxmlformats.org/drawingml/2006/main">
              <a:ext uri="{FF2B5EF4-FFF2-40B4-BE49-F238E27FC236}">
                <a16:creationId xmlns:a16="http://schemas.microsoft.com/office/drawing/2014/main" id="{EE907D69-B235-4D54-94B7-0C1EC24CE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68294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Fresh signal-and-response check</a:t>
            </a:r>
          </a:p>
        </p:txBody>
      </p:sp>
      <p:sp>
        <p:nvSpPr>
          <p:cNvPr id="59" name="daily-demand-4-8">
            <a:extLst xmlns:a="http://schemas.openxmlformats.org/drawingml/2006/main">
              <a:ext uri="{FF2B5EF4-FFF2-40B4-BE49-F238E27FC236}">
                <a16:creationId xmlns:a16="http://schemas.microsoft.com/office/drawing/2014/main" id="{572D4642-C74B-4D5A-904A-F956290ED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68294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60" name="daily-row-4-9">
            <a:extLst xmlns:a="http://schemas.openxmlformats.org/drawingml/2006/main">
              <a:ext uri="{FF2B5EF4-FFF2-40B4-BE49-F238E27FC236}">
                <a16:creationId xmlns:a16="http://schemas.microsoft.com/office/drawing/2014/main" id="{40E1668F-AF36-44E8-A978-8917205E5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743902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61" name="daily-time-4-9">
            <a:extLst xmlns:a="http://schemas.openxmlformats.org/drawingml/2006/main">
              <a:ext uri="{FF2B5EF4-FFF2-40B4-BE49-F238E27FC236}">
                <a16:creationId xmlns:a16="http://schemas.microsoft.com/office/drawing/2014/main" id="{4EF3B8EE-89BE-4E71-8CEE-2DB0AF440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746760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12:45</a:t>
            </a:r>
          </a:p>
        </p:txBody>
      </p:sp>
      <p:pic>
        <p:nvPicPr>
          <p:cNvPr id="1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aaca39cf8a445d"/>
          <a:stretch xmlns:a="http://schemas.openxmlformats.org/drawingml/2006/main"/>
        </p:blipFill>
        <p:spPr>
          <a:xfrm xmlns:a="http://schemas.openxmlformats.org/drawingml/2006/main">
            <a:off x="1143000" y="752104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63" name="daily-label-4-9">
            <a:extLst xmlns:a="http://schemas.openxmlformats.org/drawingml/2006/main">
              <a:ext uri="{FF2B5EF4-FFF2-40B4-BE49-F238E27FC236}">
                <a16:creationId xmlns:a16="http://schemas.microsoft.com/office/drawing/2014/main" id="{0527363E-C036-43AC-8C92-557504990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746760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 &amp; personal routines</a:t>
            </a:r>
          </a:p>
        </p:txBody>
      </p:sp>
      <p:sp>
        <p:nvSpPr>
          <p:cNvPr id="64" name="daily-cue-4-9">
            <a:extLst xmlns:a="http://schemas.openxmlformats.org/drawingml/2006/main">
              <a:ext uri="{FF2B5EF4-FFF2-40B4-BE49-F238E27FC236}">
                <a16:creationId xmlns:a16="http://schemas.microsoft.com/office/drawing/2014/main" id="{CD66FEE5-B875-4E50-9992-B3A1B7BDC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746760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Lunch • communication • personal routines</a:t>
            </a:r>
          </a:p>
        </p:txBody>
      </p:sp>
      <p:sp>
        <p:nvSpPr>
          <p:cNvPr id="65" name="daily-demand-4-9">
            <a:extLst xmlns:a="http://schemas.openxmlformats.org/drawingml/2006/main">
              <a:ext uri="{FF2B5EF4-FFF2-40B4-BE49-F238E27FC236}">
                <a16:creationId xmlns:a16="http://schemas.microsoft.com/office/drawing/2014/main" id="{514C26ED-E5C5-4AF6-BC4B-75F22727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746760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66" name="daily-row-4-10">
            <a:extLst xmlns:a="http://schemas.openxmlformats.org/drawingml/2006/main">
              <a:ext uri="{FF2B5EF4-FFF2-40B4-BE49-F238E27FC236}">
                <a16:creationId xmlns:a16="http://schemas.microsoft.com/office/drawing/2014/main" id="{758036FD-F634-441D-95A8-22EF26992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807720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8F6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67" name="daily-time-4-10">
            <a:extLst xmlns:a="http://schemas.openxmlformats.org/drawingml/2006/main">
              <a:ext uri="{FF2B5EF4-FFF2-40B4-BE49-F238E27FC236}">
                <a16:creationId xmlns:a16="http://schemas.microsoft.com/office/drawing/2014/main" id="{9A95E6DD-3511-422E-A3EB-11D340CB2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810577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1:30</a:t>
            </a:r>
          </a:p>
        </p:txBody>
      </p:sp>
      <p:pic>
        <p:nvPicPr>
          <p:cNvPr id="1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1bd6d610164c3e"/>
          <a:stretch xmlns:a="http://schemas.openxmlformats.org/drawingml/2006/main"/>
        </p:blipFill>
        <p:spPr>
          <a:xfrm xmlns:a="http://schemas.openxmlformats.org/drawingml/2006/main">
            <a:off x="1143000" y="8162749"/>
            <a:ext cx="495300" cy="467078"/>
          </a:xfrm>
          <a:prstGeom xmlns:a="http://schemas.openxmlformats.org/drawingml/2006/main" prst="rect">
            <a:avLst/>
          </a:prstGeom>
        </p:spPr>
      </p:pic>
      <p:sp>
        <p:nvSpPr>
          <p:cNvPr id="69" name="daily-label-4-10">
            <a:extLst xmlns:a="http://schemas.openxmlformats.org/drawingml/2006/main">
              <a:ext uri="{FF2B5EF4-FFF2-40B4-BE49-F238E27FC236}">
                <a16:creationId xmlns:a16="http://schemas.microsoft.com/office/drawing/2014/main" id="{5955A3CD-C415-4BB8-9109-B2E0D11A2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810577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Cooking / practical application</a:t>
            </a:r>
          </a:p>
        </p:txBody>
      </p:sp>
      <p:sp>
        <p:nvSpPr>
          <p:cNvPr id="70" name="daily-cue-4-10">
            <a:extLst xmlns:a="http://schemas.openxmlformats.org/drawingml/2006/main">
              <a:ext uri="{FF2B5EF4-FFF2-40B4-BE49-F238E27FC236}">
                <a16:creationId xmlns:a16="http://schemas.microsoft.com/office/drawing/2014/main" id="{FAE8B946-FD5C-449B-B94A-335F823C4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810577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Use the draft profile in a familiar routine</a:t>
            </a:r>
          </a:p>
        </p:txBody>
      </p:sp>
      <p:sp>
        <p:nvSpPr>
          <p:cNvPr id="71" name="daily-demand-4-10">
            <a:extLst xmlns:a="http://schemas.openxmlformats.org/drawingml/2006/main">
              <a:ext uri="{FF2B5EF4-FFF2-40B4-BE49-F238E27FC236}">
                <a16:creationId xmlns:a16="http://schemas.microsoft.com/office/drawing/2014/main" id="{44A99F58-871A-45FE-B004-A1D82A273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810577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743A8F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743A8F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72" name="daily-row-4-11">
            <a:extLst xmlns:a="http://schemas.openxmlformats.org/drawingml/2006/main">
              <a:ext uri="{FF2B5EF4-FFF2-40B4-BE49-F238E27FC236}">
                <a16:creationId xmlns:a16="http://schemas.microsoft.com/office/drawing/2014/main" id="{39ADB39F-119E-4E91-8181-C09C14AD0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8715375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3" name="daily-time-4-11">
            <a:extLst xmlns:a="http://schemas.openxmlformats.org/drawingml/2006/main">
              <a:ext uri="{FF2B5EF4-FFF2-40B4-BE49-F238E27FC236}">
                <a16:creationId xmlns:a16="http://schemas.microsoft.com/office/drawing/2014/main" id="{C0E1534D-4C97-4D6A-BEB9-5496CB404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8743950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2:15</a:t>
            </a:r>
          </a:p>
        </p:txBody>
      </p:sp>
      <p:pic>
        <p:nvPicPr>
          <p:cNvPr id="1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c4d0bb772d4b57"/>
          <a:stretch xmlns:a="http://schemas.openxmlformats.org/drawingml/2006/main"/>
        </p:blipFill>
        <p:spPr>
          <a:xfrm xmlns:a="http://schemas.openxmlformats.org/drawingml/2006/main">
            <a:off x="1143000" y="8797396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75" name="daily-label-4-11">
            <a:extLst xmlns:a="http://schemas.openxmlformats.org/drawingml/2006/main">
              <a:ext uri="{FF2B5EF4-FFF2-40B4-BE49-F238E27FC236}">
                <a16:creationId xmlns:a16="http://schemas.microsoft.com/office/drawing/2014/main" id="{01AFB24D-44C4-4CE8-AEC1-899E837A5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8743950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PE / outdoor movement</a:t>
            </a:r>
          </a:p>
        </p:txBody>
      </p:sp>
      <p:sp>
        <p:nvSpPr>
          <p:cNvPr id="76" name="daily-cue-4-11">
            <a:extLst xmlns:a="http://schemas.openxmlformats.org/drawingml/2006/main">
              <a:ext uri="{FF2B5EF4-FFF2-40B4-BE49-F238E27FC236}">
                <a16:creationId xmlns:a16="http://schemas.microsoft.com/office/drawing/2014/main" id="{4CD26CAB-62C7-4E75-9E78-13671582B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8743950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Use preferred access with one change</a:t>
            </a:r>
          </a:p>
        </p:txBody>
      </p:sp>
      <p:sp>
        <p:nvSpPr>
          <p:cNvPr id="77" name="daily-demand-4-11">
            <a:extLst xmlns:a="http://schemas.openxmlformats.org/drawingml/2006/main">
              <a:ext uri="{FF2B5EF4-FFF2-40B4-BE49-F238E27FC236}">
                <a16:creationId xmlns:a16="http://schemas.microsoft.com/office/drawing/2014/main" id="{E0C33EBC-5299-499A-A9D6-B7EEF81C5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8743950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78" name="daily-row-4-12">
            <a:extLst xmlns:a="http://schemas.openxmlformats.org/drawingml/2006/main">
              <a:ext uri="{FF2B5EF4-FFF2-40B4-BE49-F238E27FC236}">
                <a16:creationId xmlns:a16="http://schemas.microsoft.com/office/drawing/2014/main" id="{42AD8D8F-65E1-47E6-9760-465570F52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9353550"/>
            <a:ext cx="6838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6E5"/>
          </a:solidFill>
          <a:ln xmlns:a="http://schemas.openxmlformats.org/drawingml/2006/main" w="10478">
            <a:solidFill>
              <a:srgbClr val="24384F"/>
            </a:solidFill>
            <a:prstDash val="solid"/>
          </a:ln>
        </p:spPr>
      </p:sp>
      <p:sp>
        <p:nvSpPr>
          <p:cNvPr id="79" name="daily-time-4-12">
            <a:extLst xmlns:a="http://schemas.openxmlformats.org/drawingml/2006/main">
              <a:ext uri="{FF2B5EF4-FFF2-40B4-BE49-F238E27FC236}">
                <a16:creationId xmlns:a16="http://schemas.microsoft.com/office/drawing/2014/main" id="{DA2D2630-5D19-4E83-8043-FA1ACB031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9382125"/>
            <a:ext cx="647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2:45</a:t>
            </a:r>
          </a:p>
        </p:txBody>
      </p:sp>
      <p:pic>
        <p:nvPicPr>
          <p:cNvPr id="17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5b1b93fb3543b9"/>
          <a:stretch xmlns:a="http://schemas.openxmlformats.org/drawingml/2006/main"/>
        </p:blipFill>
        <p:spPr>
          <a:xfrm xmlns:a="http://schemas.openxmlformats.org/drawingml/2006/main">
            <a:off x="1143000" y="9435571"/>
            <a:ext cx="495300" cy="474133"/>
          </a:xfrm>
          <a:prstGeom xmlns:a="http://schemas.openxmlformats.org/drawingml/2006/main" prst="rect">
            <a:avLst/>
          </a:prstGeom>
        </p:spPr>
      </p:pic>
      <p:sp>
        <p:nvSpPr>
          <p:cNvPr id="81" name="daily-label-4-12">
            <a:extLst xmlns:a="http://schemas.openxmlformats.org/drawingml/2006/main">
              <a:ext uri="{FF2B5EF4-FFF2-40B4-BE49-F238E27FC236}">
                <a16:creationId xmlns:a16="http://schemas.microsoft.com/office/drawing/2014/main" id="{4BDE48F3-D82F-4672-925B-BF5A6048D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9382125"/>
            <a:ext cx="16859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88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Show, reflect &amp; home</a:t>
            </a:r>
          </a:p>
        </p:txBody>
      </p:sp>
      <p:sp>
        <p:nvSpPr>
          <p:cNvPr id="82" name="daily-cue-4-12">
            <a:extLst xmlns:a="http://schemas.openxmlformats.org/drawingml/2006/main">
              <a:ext uri="{FF2B5EF4-FFF2-40B4-BE49-F238E27FC236}">
                <a16:creationId xmlns:a16="http://schemas.microsoft.com/office/drawing/2014/main" id="{8BBC7E3B-6127-4506-B100-040D8F666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9382125"/>
            <a:ext cx="29337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13" b="0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013" b="0">
                <a:solidFill>
                  <a:srgbClr val="0B2545"/>
                </a:solidFill>
                <a:latin typeface="Arial"/>
                <a:ea typeface="Arial"/>
                <a:cs typeface="Arial"/>
              </a:rPr>
              <a:t>Show learning • reflect • home</a:t>
            </a:r>
          </a:p>
        </p:txBody>
      </p:sp>
      <p:sp>
        <p:nvSpPr>
          <p:cNvPr id="83" name="daily-demand-4-12">
            <a:extLst xmlns:a="http://schemas.openxmlformats.org/drawingml/2006/main">
              <a:ext uri="{FF2B5EF4-FFF2-40B4-BE49-F238E27FC236}">
                <a16:creationId xmlns:a16="http://schemas.microsoft.com/office/drawing/2014/main" id="{3A0A31CC-7824-43A3-BAC4-DD58E94E7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9382125"/>
            <a:ext cx="71437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63" b="1">
                <a:solidFill>
                  <a:srgbClr val="63AD45"/>
                </a:solidFill>
                <a:latin typeface="Arial"/>
                <a:ea typeface="Arial"/>
                <a:cs typeface="Arial"/>
              </a:defRPr>
            </a:pPr>
            <a:r>
              <a:rPr sz="863" b="1">
                <a:solidFill>
                  <a:srgbClr val="63AD45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84" name="footer-4">
            <a:extLst xmlns:a="http://schemas.openxmlformats.org/drawingml/2006/main">
              <a:ext uri="{FF2B5EF4-FFF2-40B4-BE49-F238E27FC236}">
                <a16:creationId xmlns:a16="http://schemas.microsoft.com/office/drawing/2014/main" id="{C0443CC6-5073-420C-9916-ED159D28D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0106025"/>
            <a:ext cx="6838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19050" rIns="28575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0B254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2545"/>
                </a:solidFill>
                <a:latin typeface="Arial"/>
                <a:ea typeface="Arial"/>
                <a:cs typeface="Arial"/>
              </a:rPr>
              <a:t>BELONG • CONNECT • LEARN • ACHIEVE • GROW</a:t>
            </a:r>
          </a:p>
        </p:txBody>
      </p:sp>
    </p:spTree>
    <p:extLst>
      <p:ext uri="{BB962C8B-B14F-4D97-AF65-F5344CB8AC3E}">
        <p14:creationId xmlns:p14="http://schemas.microsoft.com/office/powerpoint/2010/main" val="165980957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2026-08-25T01:31:13.0710000Z</dcterms:created>
  <dcterms:modified xsi:type="dcterms:W3CDTF">2026-08-25T01:31:13.0710000Z</dcterms:modified>
</coreProperties>
</file>